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2" r:id="rId3"/>
    <p:sldId id="273" r:id="rId4"/>
    <p:sldId id="274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5" r:id="rId14"/>
    <p:sldId id="260" r:id="rId15"/>
    <p:sldId id="276" r:id="rId16"/>
    <p:sldId id="277" r:id="rId17"/>
    <p:sldId id="278" r:id="rId18"/>
    <p:sldId id="279" r:id="rId19"/>
    <p:sldId id="268" r:id="rId20"/>
    <p:sldId id="280" r:id="rId21"/>
    <p:sldId id="281" r:id="rId22"/>
    <p:sldId id="282" r:id="rId23"/>
  </p:sldIdLst>
  <p:sldSz cx="12192000" cy="6858000"/>
  <p:notesSz cx="6735763" cy="98663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9A22B0-5F80-4097-83D6-4E27715905F4}" v="1" dt="2024-03-22T05:33:53.2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30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ĘSTUTIS AUGYS" userId="3090efc2-8af0-4a5d-8f3a-ea1a6a4492cb" providerId="ADAL" clId="{E49A22B0-5F80-4097-83D6-4E27715905F4}"/>
    <pc:docChg chg="addSld modSld">
      <pc:chgData name="KĘSTUTIS AUGYS" userId="3090efc2-8af0-4a5d-8f3a-ea1a6a4492cb" providerId="ADAL" clId="{E49A22B0-5F80-4097-83D6-4E27715905F4}" dt="2024-05-31T05:17:16.378" v="758" actId="20577"/>
      <pc:docMkLst>
        <pc:docMk/>
      </pc:docMkLst>
      <pc:sldChg chg="modSp mod">
        <pc:chgData name="KĘSTUTIS AUGYS" userId="3090efc2-8af0-4a5d-8f3a-ea1a6a4492cb" providerId="ADAL" clId="{E49A22B0-5F80-4097-83D6-4E27715905F4}" dt="2024-05-31T05:17:16.378" v="758" actId="20577"/>
        <pc:sldMkLst>
          <pc:docMk/>
          <pc:sldMk cId="0" sldId="272"/>
        </pc:sldMkLst>
        <pc:spChg chg="mod">
          <ac:chgData name="KĘSTUTIS AUGYS" userId="3090efc2-8af0-4a5d-8f3a-ea1a6a4492cb" providerId="ADAL" clId="{E49A22B0-5F80-4097-83D6-4E27715905F4}" dt="2024-05-31T05:17:16.378" v="758" actId="20577"/>
          <ac:spMkLst>
            <pc:docMk/>
            <pc:sldMk cId="0" sldId="272"/>
            <ac:spMk id="3" creationId="{44AC0CB7-1AB8-BB41-FF31-1A659F43F927}"/>
          </ac:spMkLst>
        </pc:spChg>
      </pc:sldChg>
      <pc:sldChg chg="modSp mod">
        <pc:chgData name="KĘSTUTIS AUGYS" userId="3090efc2-8af0-4a5d-8f3a-ea1a6a4492cb" providerId="ADAL" clId="{E49A22B0-5F80-4097-83D6-4E27715905F4}" dt="2024-03-22T07:04:42.154" v="100" actId="255"/>
        <pc:sldMkLst>
          <pc:docMk/>
          <pc:sldMk cId="1412323506" sldId="281"/>
        </pc:sldMkLst>
        <pc:spChg chg="mod">
          <ac:chgData name="KĘSTUTIS AUGYS" userId="3090efc2-8af0-4a5d-8f3a-ea1a6a4492cb" providerId="ADAL" clId="{E49A22B0-5F80-4097-83D6-4E27715905F4}" dt="2024-03-22T07:04:42.154" v="100" actId="255"/>
          <ac:spMkLst>
            <pc:docMk/>
            <pc:sldMk cId="1412323506" sldId="281"/>
            <ac:spMk id="11" creationId="{BA7D08A4-8B66-C55D-7248-0C4CFB6EB660}"/>
          </ac:spMkLst>
        </pc:spChg>
      </pc:sldChg>
      <pc:sldChg chg="modSp new mod">
        <pc:chgData name="KĘSTUTIS AUGYS" userId="3090efc2-8af0-4a5d-8f3a-ea1a6a4492cb" providerId="ADAL" clId="{E49A22B0-5F80-4097-83D6-4E27715905F4}" dt="2024-03-22T07:20:08.698" v="755" actId="20577"/>
        <pc:sldMkLst>
          <pc:docMk/>
          <pc:sldMk cId="1243257559" sldId="282"/>
        </pc:sldMkLst>
        <pc:spChg chg="mod">
          <ac:chgData name="KĘSTUTIS AUGYS" userId="3090efc2-8af0-4a5d-8f3a-ea1a6a4492cb" providerId="ADAL" clId="{E49A22B0-5F80-4097-83D6-4E27715905F4}" dt="2024-03-22T07:03:28.545" v="39" actId="255"/>
          <ac:spMkLst>
            <pc:docMk/>
            <pc:sldMk cId="1243257559" sldId="282"/>
            <ac:spMk id="2" creationId="{D3F33AD7-3A01-DA77-858F-1FEE10DA055D}"/>
          </ac:spMkLst>
        </pc:spChg>
        <pc:spChg chg="mod">
          <ac:chgData name="KĘSTUTIS AUGYS" userId="3090efc2-8af0-4a5d-8f3a-ea1a6a4492cb" providerId="ADAL" clId="{E49A22B0-5F80-4097-83D6-4E27715905F4}" dt="2024-03-22T07:20:08.698" v="755" actId="20577"/>
          <ac:spMkLst>
            <pc:docMk/>
            <pc:sldMk cId="1243257559" sldId="282"/>
            <ac:spMk id="3" creationId="{0325EB07-76FF-0C66-B37A-0202155DC7BF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5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F2E-4F37-9E3A-7B7389D54A0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F2E-4F37-9E3A-7B7389D54A0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F2E-4F37-9E3A-7B7389D54A02}"/>
              </c:ext>
            </c:extLst>
          </c:dPt>
          <c:dLbls>
            <c:dLbl>
              <c:idx val="0"/>
              <c:layout>
                <c:manualLayout>
                  <c:x val="-3.3189726877853203E-2"/>
                  <c:y val="0.10979032650103217"/>
                </c:manualLayout>
              </c:layout>
              <c:tx>
                <c:rich>
                  <a:bodyPr/>
                  <a:lstStyle/>
                  <a:p>
                    <a:fld id="{06E2E396-AD70-4702-BF70-FBB2A32CF94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6.9875314765067129E-2"/>
                  <c:y val="8.7598023676897382E-2"/>
                </c:manualLayout>
              </c:layout>
              <c:tx>
                <c:rich>
                  <a:bodyPr/>
                  <a:lstStyle/>
                  <a:p>
                    <a:fld id="{CE059844-976A-4F45-914C-6E85735333F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49813766-6D8A-479D-BA5F-A87D94A512FC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AF2E-4F37-9E3A-7B7389D54A0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EC23183-5BFF-4F94-85E6-D583E6D0012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F2E-4F37-9E3A-7B7389D54A02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D21BEE8E-503E-4DCB-8806-2B9DFF2E55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F2E-4F37-9E3A-7B7389D54A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7.8E-2</c:v>
                </c:pt>
                <c:pt idx="1">
                  <c:v>0.14000000000000001</c:v>
                </c:pt>
                <c:pt idx="2">
                  <c:v>0.38500000000000001</c:v>
                </c:pt>
                <c:pt idx="3">
                  <c:v>0.33</c:v>
                </c:pt>
                <c:pt idx="4">
                  <c:v>6.7000000000000004E-2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layout>
                <c:manualLayout>
                  <c:x val="-4.5249949239092413E-4"/>
                  <c:y val="6.4014319493620412E-3"/>
                </c:manualLayout>
              </c:layout>
              <c:tx>
                <c:rich>
                  <a:bodyPr/>
                  <a:lstStyle/>
                  <a:p>
                    <a:fld id="{62E8E232-A275-4965-971B-A67213DC0F6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E5D1C5C-F95A-4A0C-AFB9-62D06E4ABB4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B625536-CEF9-4C93-B5EC-E2DB8B5DA1F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</c:v>
                </c:pt>
                <c:pt idx="1">
                  <c:v>0.02</c:v>
                </c:pt>
                <c:pt idx="2">
                  <c:v>0.26500000000000001</c:v>
                </c:pt>
                <c:pt idx="3">
                  <c:v>0.71399999999999997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layout>
                <c:manualLayout>
                  <c:x val="-2.1139941338734411E-2"/>
                  <c:y val="0.10125508390188279"/>
                </c:manualLayout>
              </c:layout>
              <c:tx>
                <c:rich>
                  <a:bodyPr/>
                  <a:lstStyle/>
                  <a:p>
                    <a:fld id="{8F41AC9B-2845-4674-9A19-438DAD11294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5.9833826815801475E-2"/>
                  <c:y val="0.11750520011335519"/>
                </c:manualLayout>
              </c:layout>
              <c:tx>
                <c:rich>
                  <a:bodyPr/>
                  <a:lstStyle/>
                  <a:p>
                    <a:fld id="{45E47ED4-9C8C-4D61-AC25-30C2A8AFB74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96D06DFC-F601-4CA5-873D-AE8401CD1645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AA69259-24D1-47A8-9DED-9E740C13862F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BE56ADDE-06C4-49E4-9E17-B437E71B7DC6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4.4999999999999998E-2</c:v>
                </c:pt>
                <c:pt idx="1">
                  <c:v>6.7000000000000004E-2</c:v>
                </c:pt>
                <c:pt idx="2">
                  <c:v>0.38</c:v>
                </c:pt>
                <c:pt idx="3">
                  <c:v>0.47499999999999998</c:v>
                </c:pt>
                <c:pt idx="4">
                  <c:v>3.4000000000000002E-2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layout>
                <c:manualLayout>
                  <c:x val="-5.7011931501555089E-3"/>
                  <c:y val="1.2091593682128299E-2"/>
                </c:manualLayout>
              </c:layout>
              <c:tx>
                <c:rich>
                  <a:bodyPr/>
                  <a:lstStyle/>
                  <a:p>
                    <a:fld id="{A55763C1-0EDF-439F-A7F0-9F021949D308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E06CD32-CBBD-4752-9E1B-66423D37B5C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B1F83B39-5AD7-41C0-9633-B14BC2EC7B8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5656344B-D9EF-482A-B9FB-7F8FF7B30347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1.7824668978791744E-2"/>
                  <c:y val="9.4598938807239047E-2"/>
                </c:manualLayout>
              </c:layout>
              <c:tx>
                <c:rich>
                  <a:bodyPr/>
                  <a:lstStyle/>
                  <a:p>
                    <a:fld id="{FAB379C5-2F6F-438B-91F9-0456E307A4EA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0.02</c:v>
                </c:pt>
                <c:pt idx="1">
                  <c:v>0.10199999999999999</c:v>
                </c:pt>
                <c:pt idx="2">
                  <c:v>0.55100000000000005</c:v>
                </c:pt>
                <c:pt idx="3">
                  <c:v>0.28599999999999998</c:v>
                </c:pt>
                <c:pt idx="4">
                  <c:v>4.1000000000000002E-2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layout>
                <c:manualLayout>
                  <c:x val="-9.7277507509767921E-2"/>
                  <c:y val="9.6653893672383334E-2"/>
                </c:manualLayout>
              </c:layout>
              <c:tx>
                <c:rich>
                  <a:bodyPr/>
                  <a:lstStyle/>
                  <a:p>
                    <a:fld id="{B4066B65-B953-4577-B661-4D953528BBAF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layout>
                <c:manualLayout>
                  <c:x val="0.1318190400527281"/>
                  <c:y val="-0.11454586796808576"/>
                </c:manualLayout>
              </c:layout>
              <c:tx>
                <c:rich>
                  <a:bodyPr/>
                  <a:lstStyle/>
                  <a:p>
                    <a:fld id="{7FAE3B8D-B23F-4939-ABFC-66DD3B0D11C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layout>
                <c:manualLayout>
                  <c:x val="9.0639056106458123E-3"/>
                  <c:y val="9.2465128157451712E-3"/>
                </c:manualLayout>
              </c:layout>
              <c:tx>
                <c:rich>
                  <a:bodyPr/>
                  <a:lstStyle/>
                  <a:p>
                    <a:fld id="{41F45C7F-E37E-47E6-9AB9-733C8D41FCF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0.19</c:v>
                </c:pt>
                <c:pt idx="3">
                  <c:v>0.78200000000000003</c:v>
                </c:pt>
                <c:pt idx="4">
                  <c:v>2.8000000000000001E-2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E06CD32-CBBD-4752-9E1B-66423D37B5C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D74D37B-C391-45C3-8A34-0626F649C24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9B148A3-11DF-4A89-96A1-B808275193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1.3808073799085481E-2"/>
                  <c:y val="6.4014319493620412E-3"/>
                </c:manualLayout>
              </c:layout>
              <c:tx>
                <c:rich>
                  <a:bodyPr/>
                  <a:lstStyle/>
                  <a:p>
                    <a:fld id="{FE5EACB2-4B79-43BE-8425-99C373FB307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</c:v>
                </c:pt>
                <c:pt idx="1">
                  <c:v>8.2000000000000003E-2</c:v>
                </c:pt>
                <c:pt idx="2">
                  <c:v>0.61199999999999999</c:v>
                </c:pt>
                <c:pt idx="3">
                  <c:v>0.28599999999999998</c:v>
                </c:pt>
                <c:pt idx="4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2.4233984696455362E-3"/>
                  <c:y val="0"/>
                </c:manualLayout>
              </c:layout>
              <c:tx>
                <c:rich>
                  <a:bodyPr/>
                  <a:lstStyle/>
                  <a:p>
                    <a:fld id="{8C0F15C8-F4D0-442D-ADD4-0D3A8A2D927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layout>
                <c:manualLayout>
                  <c:x val="-9.7277507509767921E-2"/>
                  <c:y val="0.10331832758529923"/>
                </c:manualLayout>
              </c:layout>
              <c:tx>
                <c:rich>
                  <a:bodyPr/>
                  <a:lstStyle/>
                  <a:p>
                    <a:fld id="{8CEB85DE-58DD-4573-A08B-EA60E07C9256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layout>
                <c:manualLayout>
                  <c:x val="7.357848901382151E-2"/>
                  <c:y val="-0.14299667663191709"/>
                </c:manualLayout>
              </c:layout>
              <c:tx>
                <c:rich>
                  <a:bodyPr/>
                  <a:lstStyle/>
                  <a:p>
                    <a:fld id="{7FAE3B8D-B23F-4939-ABFC-66DD3B0D11C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layout>
                <c:manualLayout>
                  <c:x val="-9.010772698032448E-3"/>
                  <c:y val="2.3471917147660816E-2"/>
                </c:manualLayout>
              </c:layout>
              <c:tx>
                <c:rich>
                  <a:bodyPr/>
                  <a:lstStyle/>
                  <a:p>
                    <a:fld id="{41F45C7F-E37E-47E6-9AB9-733C8D41FCF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</c:v>
                </c:pt>
                <c:pt idx="1">
                  <c:v>6.0000000000000001E-3</c:v>
                </c:pt>
                <c:pt idx="2">
                  <c:v>0.16800000000000001</c:v>
                </c:pt>
                <c:pt idx="3">
                  <c:v>0.80400000000000005</c:v>
                </c:pt>
                <c:pt idx="4">
                  <c:v>2.1999999999999999E-2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layout>
                <c:manualLayout>
                  <c:x val="-1.6016805813752696E-2"/>
                  <c:y val="6.4014319493620412E-3"/>
                </c:manualLayout>
              </c:layout>
              <c:tx>
                <c:rich>
                  <a:bodyPr/>
                  <a:lstStyle/>
                  <a:p>
                    <a:fld id="{A55763C1-0EDF-439F-A7F0-9F021949D308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layout>
                <c:manualLayout>
                  <c:x val="-4.1132939179893491E-3"/>
                  <c:y val="6.4014319493620412E-3"/>
                </c:manualLayout>
              </c:layout>
              <c:tx>
                <c:rich>
                  <a:bodyPr/>
                  <a:lstStyle/>
                  <a:p>
                    <a:fld id="{AE06CD32-CBBD-4752-9E1B-66423D37B5C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D74D37B-C391-45C3-8A34-0626F649C24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9B148A3-11DF-4A89-96A1-B808275193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6.8032108725120041E-2"/>
                  <c:y val="0.12304974747107035"/>
                </c:manualLayout>
              </c:layout>
              <c:tx>
                <c:rich>
                  <a:bodyPr/>
                  <a:lstStyle/>
                  <a:p>
                    <a:fld id="{FE5EACB2-4B79-43BE-8425-99C373FB307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0.02</c:v>
                </c:pt>
                <c:pt idx="1">
                  <c:v>0.02</c:v>
                </c:pt>
                <c:pt idx="2">
                  <c:v>0.36699999999999999</c:v>
                </c:pt>
                <c:pt idx="3">
                  <c:v>0.44900000000000001</c:v>
                </c:pt>
                <c:pt idx="4">
                  <c:v>0.14299999999999999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layout>
                <c:manualLayout>
                  <c:x val="-7.0818582097624877E-3"/>
                  <c:y val="1.0212496177622652E-2"/>
                </c:manualLayout>
              </c:layout>
              <c:tx>
                <c:rich>
                  <a:bodyPr/>
                  <a:lstStyle/>
                  <a:p>
                    <a:fld id="{F9E26666-2D56-4C95-BBE6-5168634CE36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7.1883612354920259E-2"/>
                  <c:y val="0.10086909379693963"/>
                </c:manualLayout>
              </c:layout>
              <c:tx>
                <c:rich>
                  <a:bodyPr/>
                  <a:lstStyle/>
                  <a:p>
                    <a:fld id="{8C0F15C8-F4D0-442D-ADD4-0D3A8A2D927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layout>
                <c:manualLayout>
                  <c:x val="-5.7111555712705278E-2"/>
                  <c:y val="-0.19041588585625172"/>
                </c:manualLayout>
              </c:layout>
              <c:tx>
                <c:rich>
                  <a:bodyPr/>
                  <a:lstStyle/>
                  <a:p>
                    <a:fld id="{8CEB85DE-58DD-4573-A08B-EA60E07C9256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layout>
                <c:manualLayout>
                  <c:x val="0.10972784563117789"/>
                  <c:y val="2.7708175351070605E-2"/>
                </c:manualLayout>
              </c:layout>
              <c:tx>
                <c:rich>
                  <a:bodyPr/>
                  <a:lstStyle/>
                  <a:p>
                    <a:fld id="{7FAE3B8D-B23F-4939-ABFC-66DD3B0D11C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layout>
                <c:manualLayout>
                  <c:x val="4.1196667048295922E-2"/>
                  <c:y val="8.8908777074472783E-2"/>
                </c:manualLayout>
              </c:layout>
              <c:tx>
                <c:rich>
                  <a:bodyPr/>
                  <a:lstStyle/>
                  <a:p>
                    <a:fld id="{41F45C7F-E37E-47E6-9AB9-733C8D41FCF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3.4000000000000002E-2</c:v>
                </c:pt>
                <c:pt idx="1">
                  <c:v>9.5000000000000001E-2</c:v>
                </c:pt>
                <c:pt idx="2">
                  <c:v>0.41899999999999998</c:v>
                </c:pt>
                <c:pt idx="3">
                  <c:v>0.374</c:v>
                </c:pt>
                <c:pt idx="4">
                  <c:v>7.8E-2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layout>
                <c:manualLayout>
                  <c:x val="-2.0082975898531318E-2"/>
                  <c:y val="8.2507345125110751E-2"/>
                </c:manualLayout>
              </c:layout>
              <c:tx>
                <c:rich>
                  <a:bodyPr/>
                  <a:lstStyle/>
                  <a:p>
                    <a:fld id="{A55763C1-0EDF-439F-A7F0-9F021949D308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2340201183978404E-2"/>
                      <c:h val="7.681718339234448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E06CD32-CBBD-4752-9E1B-66423D37B5C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layout>
                <c:manualLayout>
                  <c:x val="-5.7553618382975708E-2"/>
                  <c:y val="-0.1690190855641269"/>
                </c:manualLayout>
              </c:layout>
              <c:tx>
                <c:rich>
                  <a:bodyPr/>
                  <a:lstStyle/>
                  <a:p>
                    <a:fld id="{ED74D37B-C391-45C3-8A34-0626F649C24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9B148A3-11DF-4A89-96A1-B808275193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3.1882752107763666E-2"/>
                  <c:y val="9.7444019673622179E-2"/>
                </c:manualLayout>
              </c:layout>
              <c:tx>
                <c:rich>
                  <a:bodyPr/>
                  <a:lstStyle/>
                  <a:p>
                    <a:fld id="{FE5EACB2-4B79-43BE-8425-99C373FB307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4.1000000000000002E-2</c:v>
                </c:pt>
                <c:pt idx="1">
                  <c:v>0.245</c:v>
                </c:pt>
                <c:pt idx="2">
                  <c:v>0.40799999999999997</c:v>
                </c:pt>
                <c:pt idx="3">
                  <c:v>0.224</c:v>
                </c:pt>
                <c:pt idx="4">
                  <c:v>8.2000000000000003E-2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layout>
                <c:manualLayout>
                  <c:x val="-5.0735606199092823E-3"/>
                  <c:y val="1.3057577044005781E-2"/>
                </c:manualLayout>
              </c:layout>
              <c:tx>
                <c:rich>
                  <a:bodyPr/>
                  <a:lstStyle/>
                  <a:p>
                    <a:fld id="{F9E26666-2D56-4C95-BBE6-5168634CE36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6.1842124405654605E-2"/>
                  <c:y val="9.2333851197790223E-2"/>
                </c:manualLayout>
              </c:layout>
              <c:tx>
                <c:rich>
                  <a:bodyPr/>
                  <a:lstStyle/>
                  <a:p>
                    <a:fld id="{8C0F15C8-F4D0-442D-ADD4-0D3A8A2D927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layout>
                <c:manualLayout>
                  <c:x val="-0.11736048340829931"/>
                  <c:y val="-0.17619048152433608"/>
                </c:manualLayout>
              </c:layout>
              <c:tx>
                <c:rich>
                  <a:bodyPr/>
                  <a:lstStyle/>
                  <a:p>
                    <a:fld id="{8CEB85DE-58DD-4573-A08B-EA60E07C9256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layout>
                <c:manualLayout>
                  <c:x val="0.10972784563117789"/>
                  <c:y val="2.7708175351070605E-2"/>
                </c:manualLayout>
              </c:layout>
              <c:tx>
                <c:rich>
                  <a:bodyPr/>
                  <a:lstStyle/>
                  <a:p>
                    <a:fld id="{7FAE3B8D-B23F-4939-ABFC-66DD3B0D11C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layout>
                <c:manualLayout>
                  <c:x val="1.5088798380205133E-2"/>
                  <c:y val="9.2465128157451712E-3"/>
                </c:manualLayout>
              </c:layout>
              <c:tx>
                <c:rich>
                  <a:bodyPr/>
                  <a:lstStyle/>
                  <a:p>
                    <a:fld id="{41F45C7F-E37E-47E6-9AB9-733C8D41FCF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0.03</c:v>
                </c:pt>
                <c:pt idx="1">
                  <c:v>8.8999999999999996E-2</c:v>
                </c:pt>
                <c:pt idx="2">
                  <c:v>0.34100000000000003</c:v>
                </c:pt>
                <c:pt idx="3">
                  <c:v>0.503</c:v>
                </c:pt>
                <c:pt idx="4">
                  <c:v>3.4000000000000002E-2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A55763C1-0EDF-439F-A7F0-9F021949D308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D74D37B-C391-45C3-8A34-0626F649C24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layout>
                <c:manualLayout>
                  <c:x val="0.14380280478525131"/>
                  <c:y val="-7.530391400239031E-2"/>
                </c:manualLayout>
              </c:layout>
              <c:tx>
                <c:rich>
                  <a:bodyPr/>
                  <a:lstStyle/>
                  <a:p>
                    <a:fld id="{49B148A3-11DF-4A89-96A1-B808275193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2.1841264158498009E-2"/>
                  <c:y val="8.6063696208089666E-2"/>
                </c:manualLayout>
              </c:layout>
              <c:tx>
                <c:rich>
                  <a:bodyPr/>
                  <a:lstStyle/>
                  <a:p>
                    <a:fld id="{FE5EACB2-4B79-43BE-8425-99C373FB307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1">
                  <c:v>0</c:v>
                </c:pt>
                <c:pt idx="2">
                  <c:v>0.224</c:v>
                </c:pt>
                <c:pt idx="3">
                  <c:v>0.77600000000000002</c:v>
                </c:pt>
                <c:pt idx="4">
                  <c:v>4.3999999999999997E-2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layout>
                <c:manualLayout>
                  <c:x val="-3.9214619647412449E-2"/>
                  <c:y val="0.10694524563464905"/>
                </c:manualLayout>
              </c:layout>
              <c:tx>
                <c:rich>
                  <a:bodyPr/>
                  <a:lstStyle/>
                  <a:p>
                    <a:fld id="{F9E26666-2D56-4C95-BBE6-5168634CE36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0.10401637379257052"/>
                  <c:y val="6.1037961667575774E-2"/>
                </c:manualLayout>
              </c:layout>
              <c:tx>
                <c:rich>
                  <a:bodyPr/>
                  <a:lstStyle/>
                  <a:p>
                    <a:fld id="{8C0F15C8-F4D0-442D-ADD4-0D3A8A2D927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layout>
                <c:manualLayout>
                  <c:x val="-0.12740197135756481"/>
                  <c:y val="-6.2387246869010912E-2"/>
                </c:manualLayout>
              </c:layout>
              <c:tx>
                <c:rich>
                  <a:bodyPr/>
                  <a:lstStyle/>
                  <a:p>
                    <a:fld id="{8CEB85DE-58DD-4573-A08B-EA60E07C9256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layout>
                <c:manualLayout>
                  <c:x val="0.13583571429926861"/>
                  <c:y val="1.348277101915501E-2"/>
                </c:manualLayout>
              </c:layout>
              <c:tx>
                <c:rich>
                  <a:bodyPr/>
                  <a:lstStyle/>
                  <a:p>
                    <a:fld id="{7FAE3B8D-B23F-4939-ABFC-66DD3B0D11C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layout>
                <c:manualLayout>
                  <c:x val="2.3121988739617735E-2"/>
                  <c:y val="0.11166942400553781"/>
                </c:manualLayout>
              </c:layout>
              <c:tx>
                <c:rich>
                  <a:bodyPr/>
                  <a:lstStyle/>
                  <a:p>
                    <a:fld id="{41F45C7F-E37E-47E6-9AB9-733C8D41FCF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8.8999999999999996E-2</c:v>
                </c:pt>
                <c:pt idx="1">
                  <c:v>0.14499999999999999</c:v>
                </c:pt>
                <c:pt idx="2">
                  <c:v>0.33500000000000002</c:v>
                </c:pt>
                <c:pt idx="3">
                  <c:v>0.34599999999999997</c:v>
                </c:pt>
                <c:pt idx="4">
                  <c:v>8.4000000000000005E-2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DA1-4311-880D-5788079E1BD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DA1-4311-880D-5788079E1BD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DA1-4311-880D-5788079E1BD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DA1-4311-880D-5788079E1BD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DA1-4311-880D-5788079E1BDF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A1-4311-880D-5788079E1BDF}"/>
                </c:ext>
              </c:extLst>
            </c:dLbl>
            <c:dLbl>
              <c:idx val="1"/>
              <c:layout>
                <c:manualLayout>
                  <c:x val="2.3875021268978413E-3"/>
                  <c:y val="7.1138222765351397E-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E06CD32-CBBD-4752-9E1B-66423D37B5CD}" type="PERCENTAGE">
                      <a:rPr lang="en-US" smtClean="0"/>
                      <a:pPr>
                        <a:defRPr sz="2000"/>
                      </a:pPr>
                      <a:t>[PROCENTAI]</a:t>
                    </a:fld>
                    <a:endParaRPr lang="lt-LT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1112495659230798E-2"/>
                      <c:h val="0.1007586508940162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DA1-4311-880D-5788079E1BD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D74D37B-C391-45C3-8A34-0626F649C24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DA1-4311-880D-5788079E1BDF}"/>
                </c:ext>
              </c:extLst>
            </c:dLbl>
            <c:dLbl>
              <c:idx val="3"/>
              <c:layout>
                <c:manualLayout>
                  <c:x val="0.11816799298645554"/>
                  <c:y val="-4.1857636185844267E-2"/>
                </c:manualLayout>
              </c:layout>
              <c:tx>
                <c:rich>
                  <a:bodyPr/>
                  <a:lstStyle/>
                  <a:p>
                    <a:fld id="{49B148A3-11DF-4A89-96A1-B808275193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6DA1-4311-880D-5788079E1BDF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DA1-4311-880D-5788079E1B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</c:v>
                </c:pt>
                <c:pt idx="1">
                  <c:v>0.02</c:v>
                </c:pt>
                <c:pt idx="2">
                  <c:v>0.40799999999999997</c:v>
                </c:pt>
                <c:pt idx="3">
                  <c:v>0.57099999999999995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DA1-4311-880D-5788079E1B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layout>
                <c:manualLayout>
                  <c:x val="-1.9131643748881204E-2"/>
                  <c:y val="8.418459870358401E-2"/>
                </c:manualLayout>
              </c:layout>
              <c:tx>
                <c:rich>
                  <a:bodyPr/>
                  <a:lstStyle/>
                  <a:p>
                    <a:fld id="{F9E26666-2D56-4C95-BBE6-5168634CE36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4.3767446096976421E-2"/>
                  <c:y val="8.9488770331407119E-2"/>
                </c:manualLayout>
              </c:layout>
              <c:tx>
                <c:rich>
                  <a:bodyPr/>
                  <a:lstStyle/>
                  <a:p>
                    <a:fld id="{8C0F15C8-F4D0-442D-ADD4-0D3A8A2D927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layout>
                <c:manualLayout>
                  <c:x val="-0.12740197135756481"/>
                  <c:y val="-6.2387246869010912E-2"/>
                </c:manualLayout>
              </c:layout>
              <c:tx>
                <c:rich>
                  <a:bodyPr/>
                  <a:lstStyle/>
                  <a:p>
                    <a:fld id="{8CEB85DE-58DD-4573-A08B-EA60E07C9256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layout>
                <c:manualLayout>
                  <c:x val="0.13382741670941542"/>
                  <c:y val="-6.3334412373189583E-2"/>
                </c:manualLayout>
              </c:layout>
              <c:tx>
                <c:rich>
                  <a:bodyPr/>
                  <a:lstStyle/>
                  <a:p>
                    <a:fld id="{7FAE3B8D-B23F-4939-ABFC-66DD3B0D11C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layout>
                <c:manualLayout>
                  <c:x val="2.3121988739617735E-2"/>
                  <c:y val="0.11166942400553781"/>
                </c:manualLayout>
              </c:layout>
              <c:tx>
                <c:rich>
                  <a:bodyPr/>
                  <a:lstStyle/>
                  <a:p>
                    <a:fld id="{41F45C7F-E37E-47E6-9AB9-733C8D41FCF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3.9E-2</c:v>
                </c:pt>
                <c:pt idx="1">
                  <c:v>3.9E-2</c:v>
                </c:pt>
                <c:pt idx="2">
                  <c:v>0.246</c:v>
                </c:pt>
                <c:pt idx="3">
                  <c:v>0.63100000000000001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layout>
                <c:manualLayout>
                  <c:x val="-1.970377136148661E-2"/>
                  <c:y val="7.752856561999800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E06CD32-CBBD-4752-9E1B-66423D37B5CD}" type="PERCENTAGE">
                      <a:rPr lang="en-US" smtClean="0"/>
                      <a:pPr>
                        <a:defRPr sz="2000"/>
                      </a:pPr>
                      <a:t>[PROCENTAI]</a:t>
                    </a:fld>
                    <a:endParaRPr lang="lt-LT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1112495659230798E-2"/>
                      <c:h val="0.1007586508940162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D74D37B-C391-45C3-8A34-0626F649C24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layout>
                <c:manualLayout>
                  <c:x val="0.11816799298645554"/>
                  <c:y val="-4.1857636185844267E-2"/>
                </c:manualLayout>
              </c:layout>
              <c:tx>
                <c:rich>
                  <a:bodyPr/>
                  <a:lstStyle/>
                  <a:p>
                    <a:fld id="{49B148A3-11DF-4A89-96A1-B808275193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</c:v>
                </c:pt>
                <c:pt idx="1">
                  <c:v>4.1000000000000002E-2</c:v>
                </c:pt>
                <c:pt idx="2">
                  <c:v>0.34699999999999998</c:v>
                </c:pt>
                <c:pt idx="3">
                  <c:v>0.61199999999999999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layout>
                <c:manualLayout>
                  <c:x val="-1.0569654402030183E-3"/>
                  <c:y val="2.4437900509538289E-2"/>
                </c:manualLayout>
              </c:layout>
              <c:tx>
                <c:rich>
                  <a:bodyPr/>
                  <a:lstStyle/>
                  <a:p>
                    <a:fld id="{F9E26666-2D56-4C95-BBE6-5168634CE36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4.3767446096976421E-2"/>
                  <c:y val="0.10940433639608901"/>
                </c:manualLayout>
              </c:layout>
              <c:tx>
                <c:rich>
                  <a:bodyPr/>
                  <a:lstStyle/>
                  <a:p>
                    <a:fld id="{8C0F15C8-F4D0-442D-ADD4-0D3A8A2D927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layout>
                <c:manualLayout>
                  <c:x val="-0.12740197135756481"/>
                  <c:y val="-6.2387246869010912E-2"/>
                </c:manualLayout>
              </c:layout>
              <c:tx>
                <c:rich>
                  <a:bodyPr/>
                  <a:lstStyle/>
                  <a:p>
                    <a:fld id="{8CEB85DE-58DD-4573-A08B-EA60E07C9256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layout>
                <c:manualLayout>
                  <c:x val="0.13583571429926861"/>
                  <c:y val="1.348277101915501E-2"/>
                </c:manualLayout>
              </c:layout>
              <c:tx>
                <c:rich>
                  <a:bodyPr/>
                  <a:lstStyle/>
                  <a:p>
                    <a:fld id="{7FAE3B8D-B23F-4939-ABFC-66DD3B0D11C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layout>
                <c:manualLayout>
                  <c:x val="2.3121988739617735E-2"/>
                  <c:y val="0.11166942400553781"/>
                </c:manualLayout>
              </c:layout>
              <c:tx>
                <c:rich>
                  <a:bodyPr/>
                  <a:lstStyle/>
                  <a:p>
                    <a:fld id="{41F45C7F-E37E-47E6-9AB9-733C8D41FCF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1.0999999999999999E-2</c:v>
                </c:pt>
                <c:pt idx="1">
                  <c:v>7.2999999999999995E-2</c:v>
                </c:pt>
                <c:pt idx="2">
                  <c:v>0.33</c:v>
                </c:pt>
                <c:pt idx="3">
                  <c:v>0.51400000000000001</c:v>
                </c:pt>
                <c:pt idx="4">
                  <c:v>7.2999999999999995E-2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layout>
                <c:manualLayout>
                  <c:x val="-2.1712068951339741E-2"/>
                  <c:y val="0.10313418140638844"/>
                </c:manualLayout>
              </c:layout>
              <c:tx>
                <c:rich>
                  <a:bodyPr/>
                  <a:lstStyle/>
                  <a:p>
                    <a:fld id="{AE06CD32-CBBD-4752-9E1B-66423D37B5C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D74D37B-C391-45C3-8A34-0626F649C24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9B148A3-11DF-4A89-96A1-B808275193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1.5816371388938613E-2"/>
                  <c:y val="0.10882434313915469"/>
                </c:manualLayout>
              </c:layout>
              <c:tx>
                <c:rich>
                  <a:bodyPr/>
                  <a:lstStyle/>
                  <a:p>
                    <a:fld id="{FE5EACB2-4B79-43BE-8425-99C373FB307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</c:v>
                </c:pt>
                <c:pt idx="1">
                  <c:v>4.1000000000000002E-2</c:v>
                </c:pt>
                <c:pt idx="2">
                  <c:v>0.40799999999999997</c:v>
                </c:pt>
                <c:pt idx="3">
                  <c:v>0.51</c:v>
                </c:pt>
                <c:pt idx="4">
                  <c:v>4.1000000000000002E-2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4.1510087979240441E-4"/>
                  <c:y val="1.291263473530102E-3"/>
                </c:manualLayout>
              </c:layout>
              <c:tx>
                <c:rich>
                  <a:bodyPr/>
                  <a:lstStyle/>
                  <a:p>
                    <a:fld id="{8C0F15C8-F4D0-442D-ADD4-0D3A8A2D927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layout>
                <c:manualLayout>
                  <c:x val="-9.9285805099621052E-2"/>
                  <c:y val="0.11002330950111396"/>
                </c:manualLayout>
              </c:layout>
              <c:tx>
                <c:rich>
                  <a:bodyPr/>
                  <a:lstStyle/>
                  <a:p>
                    <a:fld id="{8CEB85DE-58DD-4573-A08B-EA60E07C9256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layout>
                <c:manualLayout>
                  <c:x val="0.13583571429926861"/>
                  <c:y val="-0.12877127230000146"/>
                </c:manualLayout>
              </c:layout>
              <c:tx>
                <c:rich>
                  <a:bodyPr/>
                  <a:lstStyle/>
                  <a:p>
                    <a:fld id="{7FAE3B8D-B23F-4939-ABFC-66DD3B0D11C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layout>
                <c:manualLayout>
                  <c:x val="-2.9858799284729789E-3"/>
                  <c:y val="1.7781755414894559E-2"/>
                </c:manualLayout>
              </c:layout>
              <c:tx>
                <c:rich>
                  <a:bodyPr/>
                  <a:lstStyle/>
                  <a:p>
                    <a:fld id="{41F45C7F-E37E-47E6-9AB9-733C8D41FCF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</c:v>
                </c:pt>
                <c:pt idx="1">
                  <c:v>0.01</c:v>
                </c:pt>
                <c:pt idx="2">
                  <c:v>0.16800000000000001</c:v>
                </c:pt>
                <c:pt idx="3">
                  <c:v>0.79900000000000004</c:v>
                </c:pt>
                <c:pt idx="4">
                  <c:v>2.8000000000000001E-2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layout>
                <c:manualLayout>
                  <c:x val="-2.1712068951339741E-2"/>
                  <c:y val="0.10313418140638844"/>
                </c:manualLayout>
              </c:layout>
              <c:tx>
                <c:rich>
                  <a:bodyPr/>
                  <a:lstStyle/>
                  <a:p>
                    <a:fld id="{AE06CD32-CBBD-4752-9E1B-66423D37B5C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D74D37B-C391-45C3-8A34-0626F649C24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9B148A3-11DF-4A89-96A1-B808275193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5.774883439672954E-3"/>
                  <c:y val="7.1127021659578228E-4"/>
                </c:manualLayout>
              </c:layout>
              <c:tx>
                <c:rich>
                  <a:bodyPr/>
                  <a:lstStyle/>
                  <a:p>
                    <a:fld id="{FE5EACB2-4B79-43BE-8425-99C373FB307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</c:v>
                </c:pt>
                <c:pt idx="1">
                  <c:v>8.2000000000000003E-2</c:v>
                </c:pt>
                <c:pt idx="2">
                  <c:v>0.59199999999999997</c:v>
                </c:pt>
                <c:pt idx="3">
                  <c:v>0.30599999999999999</c:v>
                </c:pt>
                <c:pt idx="4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layout>
                <c:manualLayout>
                  <c:x val="-4.7070067763439624E-2"/>
                  <c:y val="0.1225430094458925"/>
                </c:manualLayout>
              </c:layout>
              <c:tx>
                <c:rich>
                  <a:bodyPr/>
                  <a:lstStyle/>
                  <a:p>
                    <a:fld id="{B4066B65-B953-4577-B661-4D953528BBAF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layout>
                <c:manualLayout>
                  <c:x val="0.1318190400527281"/>
                  <c:y val="-0.11454586796808576"/>
                </c:manualLayout>
              </c:layout>
              <c:tx>
                <c:rich>
                  <a:bodyPr/>
                  <a:lstStyle/>
                  <a:p>
                    <a:fld id="{7FAE3B8D-B23F-4939-ABFC-66DD3B0D11C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layout>
                <c:manualLayout>
                  <c:x val="1.3080500790352076E-2"/>
                  <c:y val="6.4014319493620412E-3"/>
                </c:manualLayout>
              </c:layout>
              <c:tx>
                <c:rich>
                  <a:bodyPr/>
                  <a:lstStyle/>
                  <a:p>
                    <a:fld id="{41F45C7F-E37E-47E6-9AB9-733C8D41FCF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8.8999999999999996E-2</c:v>
                </c:pt>
                <c:pt idx="3">
                  <c:v>0.88300000000000001</c:v>
                </c:pt>
                <c:pt idx="4">
                  <c:v>2.8000000000000001E-2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E06CD32-CBBD-4752-9E1B-66423D37B5C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D74D37B-C391-45C3-8A34-0626F649C24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9B148A3-11DF-4A89-96A1-B808275193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</c:v>
                </c:pt>
                <c:pt idx="1">
                  <c:v>8.2000000000000003E-2</c:v>
                </c:pt>
                <c:pt idx="2">
                  <c:v>0.57099999999999995</c:v>
                </c:pt>
                <c:pt idx="3">
                  <c:v>0.34699999999999998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layout>
                <c:manualLayout>
                  <c:x val="1.6604114258533368E-2"/>
                  <c:y val="6.4014319493620412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layout>
                <c:manualLayout>
                  <c:x val="-0.13543516171697742"/>
                  <c:y val="1.1584855656950454E-2"/>
                </c:manualLayout>
              </c:layout>
              <c:tx>
                <c:rich>
                  <a:bodyPr/>
                  <a:lstStyle/>
                  <a:p>
                    <a:fld id="{B4066B65-B953-4577-B661-4D953528BBAF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layout>
                <c:manualLayout>
                  <c:x val="0.1318190400527281"/>
                  <c:y val="-0.11454586796808576"/>
                </c:manualLayout>
              </c:layout>
              <c:tx>
                <c:rich>
                  <a:bodyPr/>
                  <a:lstStyle/>
                  <a:p>
                    <a:fld id="{7FAE3B8D-B23F-4939-ABFC-66DD3B0D11C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layout>
                <c:manualLayout>
                  <c:x val="3.0390128410864164E-3"/>
                  <c:y val="6.4014319493620412E-3"/>
                </c:manualLayout>
              </c:layout>
              <c:tx>
                <c:rich>
                  <a:bodyPr/>
                  <a:lstStyle/>
                  <a:p>
                    <a:fld id="{41F45C7F-E37E-47E6-9AB9-733C8D41FCF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1.7000000000000001E-2</c:v>
                </c:pt>
                <c:pt idx="1">
                  <c:v>7.2999999999999995E-2</c:v>
                </c:pt>
                <c:pt idx="2">
                  <c:v>0.41299999999999998</c:v>
                </c:pt>
                <c:pt idx="3">
                  <c:v>0.48</c:v>
                </c:pt>
                <c:pt idx="4">
                  <c:v>1.7000000000000001E-2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layout>
                <c:manualLayout>
                  <c:x val="-4.0366307155042469E-2"/>
                  <c:y val="0.1130919644387294"/>
                </c:manualLayout>
              </c:layout>
              <c:tx>
                <c:rich>
                  <a:bodyPr/>
                  <a:lstStyle/>
                  <a:p>
                    <a:r>
                      <a:rPr lang="en-US" baseline="0"/>
                      <a:t> </a:t>
                    </a:r>
                    <a:fld id="{0255C5D0-55DF-488D-8E21-B4A80111911F}" type="PERCENTAGE">
                      <a:rPr lang="en-US" baseline="0"/>
                      <a:pPr/>
                      <a:t>[PROCENTAI]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E06CD32-CBBD-4752-9E1B-66423D37B5C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D74D37B-C391-45C3-8A34-0626F649C24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9B148A3-11DF-4A89-96A1-B808275193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68B7CCB6-C4F0-40DB-A1B0-AEA8F1845710}" type="PERCENTAGE">
                      <a:rPr lang="en-US" baseline="0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6.7000000000000004E-2</c:v>
                </c:pt>
                <c:pt idx="1">
                  <c:v>0.17299999999999999</c:v>
                </c:pt>
                <c:pt idx="2">
                  <c:v>0.39700000000000002</c:v>
                </c:pt>
                <c:pt idx="3">
                  <c:v>0.29099999999999998</c:v>
                </c:pt>
                <c:pt idx="4">
                  <c:v>7.2999999999999995E-2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layout>
                <c:manualLayout>
                  <c:x val="-0.13543516171697742"/>
                  <c:y val="-9.6528217265608562E-2"/>
                </c:manualLayout>
              </c:layout>
              <c:tx>
                <c:rich>
                  <a:bodyPr/>
                  <a:lstStyle/>
                  <a:p>
                    <a:fld id="{B4066B65-B953-4577-B661-4D953528BBAF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layout>
                <c:manualLayout>
                  <c:x val="0.1318190400527281"/>
                  <c:y val="-0.11454586796808576"/>
                </c:manualLayout>
              </c:layout>
              <c:tx>
                <c:rich>
                  <a:bodyPr/>
                  <a:lstStyle/>
                  <a:p>
                    <a:fld id="{7FAE3B8D-B23F-4939-ABFC-66DD3B0D11C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layout>
                <c:manualLayout>
                  <c:x val="9.1404106794624143E-2"/>
                  <c:y val="0.11166942400553782"/>
                </c:manualLayout>
              </c:layout>
              <c:tx>
                <c:rich>
                  <a:bodyPr/>
                  <a:lstStyle/>
                  <a:p>
                    <a:fld id="{41F45C7F-E37E-47E6-9AB9-733C8D41FCF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0.1</c:v>
                </c:pt>
                <c:pt idx="1">
                  <c:v>0.12</c:v>
                </c:pt>
                <c:pt idx="2">
                  <c:v>0.36</c:v>
                </c:pt>
                <c:pt idx="3">
                  <c:v>0.22</c:v>
                </c:pt>
                <c:pt idx="4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layout>
                <c:manualLayout>
                  <c:x val="-2.2086529478329677E-3"/>
                  <c:y val="7.8239723825536053E-3"/>
                </c:manualLayout>
              </c:layout>
              <c:tx>
                <c:rich>
                  <a:bodyPr/>
                  <a:lstStyle/>
                  <a:p>
                    <a:r>
                      <a:rPr lang="en-US" baseline="0"/>
                      <a:t> </a:t>
                    </a:r>
                    <a:fld id="{0255C5D0-55DF-488D-8E21-B4A80111911F}" type="PERCENTAGE">
                      <a:rPr lang="en-US" baseline="0"/>
                      <a:pPr/>
                      <a:t>[PROCENTAI]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E06CD32-CBBD-4752-9E1B-66423D37B5C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D74D37B-C391-45C3-8A34-0626F649C24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9B148A3-11DF-4A89-96A1-B808275193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68B7CCB6-C4F0-40DB-A1B0-AEA8F1845710}" type="PERCENTAGE">
                      <a:rPr lang="en-US" baseline="0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2.1999999999999999E-2</c:v>
                </c:pt>
                <c:pt idx="1">
                  <c:v>4.4999999999999998E-2</c:v>
                </c:pt>
                <c:pt idx="2">
                  <c:v>0.374</c:v>
                </c:pt>
                <c:pt idx="3">
                  <c:v>0.43</c:v>
                </c:pt>
                <c:pt idx="4">
                  <c:v>0.128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layout>
                <c:manualLayout>
                  <c:x val="-8.4119204954517593E-3"/>
                  <c:y val="6.4014319493620412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4.0492814089836369E-2"/>
                  <c:y val="9.165663234274487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layout>
                <c:manualLayout>
                  <c:x val="-0.13543516171697742"/>
                  <c:y val="-9.6528217265608562E-2"/>
                </c:manualLayout>
              </c:layout>
              <c:tx>
                <c:rich>
                  <a:bodyPr/>
                  <a:lstStyle/>
                  <a:p>
                    <a:fld id="{B4066B65-B953-4577-B661-4D953528BBAF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layout>
                <c:manualLayout>
                  <c:x val="0.1318190400527281"/>
                  <c:y val="-0.11454586796808576"/>
                </c:manualLayout>
              </c:layout>
              <c:tx>
                <c:rich>
                  <a:bodyPr/>
                  <a:lstStyle/>
                  <a:p>
                    <a:fld id="{7FAE3B8D-B23F-4939-ABFC-66DD3B0D11C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layout>
                <c:manualLayout>
                  <c:x val="7.055608020792606E-3"/>
                  <c:y val="6.4014319493620412E-3"/>
                </c:manualLayout>
              </c:layout>
              <c:tx>
                <c:rich>
                  <a:bodyPr/>
                  <a:lstStyle/>
                  <a:p>
                    <a:fld id="{41F45C7F-E37E-47E6-9AB9-733C8D41FCF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2.8000000000000001E-2</c:v>
                </c:pt>
                <c:pt idx="1">
                  <c:v>3.9E-2</c:v>
                </c:pt>
                <c:pt idx="2">
                  <c:v>0.26300000000000001</c:v>
                </c:pt>
                <c:pt idx="3">
                  <c:v>0.63700000000000001</c:v>
                </c:pt>
                <c:pt idx="4">
                  <c:v>3.4000000000000002E-2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layout>
                <c:manualLayout>
                  <c:x val="-1.9174339839374145E-2"/>
                  <c:y val="0.1074018027059631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layout>
                <c:manualLayout>
                  <c:x val="-0.13543516171697742"/>
                  <c:y val="-9.6528217265608562E-2"/>
                </c:manualLayout>
              </c:layout>
              <c:tx>
                <c:rich>
                  <a:bodyPr/>
                  <a:lstStyle/>
                  <a:p>
                    <a:fld id="{B4066B65-B953-4577-B661-4D953528BBAF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layout>
                <c:manualLayout>
                  <c:x val="0.1318190400527281"/>
                  <c:y val="-0.11454586796808576"/>
                </c:manualLayout>
              </c:layout>
              <c:tx>
                <c:rich>
                  <a:bodyPr/>
                  <a:lstStyle/>
                  <a:p>
                    <a:fld id="{7FAE3B8D-B23F-4939-ABFC-66DD3B0D11C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layout>
                <c:manualLayout>
                  <c:x val="1.0307152512333581E-3"/>
                  <c:y val="2.6316998014043944E-2"/>
                </c:manualLayout>
              </c:layout>
              <c:tx>
                <c:rich>
                  <a:bodyPr/>
                  <a:lstStyle/>
                  <a:p>
                    <a:fld id="{41F45C7F-E37E-47E6-9AB9-733C8D41FCF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3.9E-2</c:v>
                </c:pt>
                <c:pt idx="1">
                  <c:v>7.2999999999999995E-2</c:v>
                </c:pt>
                <c:pt idx="2">
                  <c:v>0.34599999999999997</c:v>
                </c:pt>
                <c:pt idx="3">
                  <c:v>0.52500000000000002</c:v>
                </c:pt>
                <c:pt idx="4">
                  <c:v>1.7000000000000001E-2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layout>
                <c:manualLayout>
                  <c:x val="-2.2291628846364358E-2"/>
                  <c:y val="9.3176398374047481E-2"/>
                </c:manualLayout>
              </c:layout>
              <c:tx>
                <c:rich>
                  <a:bodyPr/>
                  <a:lstStyle/>
                  <a:p>
                    <a:r>
                      <a:rPr lang="en-US" baseline="0"/>
                      <a:t> </a:t>
                    </a:r>
                    <a:fld id="{0255C5D0-55DF-488D-8E21-B4A80111911F}" type="PERCENTAGE">
                      <a:rPr lang="en-US" baseline="0"/>
                      <a:pPr/>
                      <a:t>[PROCENTAI]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E06CD32-CBBD-4752-9E1B-66423D37B5C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D74D37B-C391-45C3-8A34-0626F649C24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9B148A3-11DF-4A89-96A1-B808275193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68B7CCB6-C4F0-40DB-A1B0-AEA8F1845710}" type="PERCENTAGE">
                      <a:rPr lang="en-US" baseline="0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4.4999999999999998E-2</c:v>
                </c:pt>
                <c:pt idx="1">
                  <c:v>0.1</c:v>
                </c:pt>
                <c:pt idx="2">
                  <c:v>0.41</c:v>
                </c:pt>
                <c:pt idx="3">
                  <c:v>0.32</c:v>
                </c:pt>
                <c:pt idx="4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layout>
                <c:manualLayout>
                  <c:x val="-2.5156536518440527E-2"/>
                  <c:y val="0.10410016476826592"/>
                </c:manualLayout>
              </c:layout>
              <c:tx>
                <c:rich>
                  <a:bodyPr/>
                  <a:lstStyle/>
                  <a:p>
                    <a:fld id="{F9E26666-2D56-4C95-BBE6-5168634CE36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9.196658825345165E-2"/>
                  <c:y val="8.3798608598640856E-2"/>
                </c:manualLayout>
              </c:layout>
              <c:tx>
                <c:rich>
                  <a:bodyPr/>
                  <a:lstStyle/>
                  <a:p>
                    <a:fld id="{8C0F15C8-F4D0-442D-ADD4-0D3A8A2D927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layout>
                <c:manualLayout>
                  <c:x val="-0.12740197135756481"/>
                  <c:y val="-6.2387246869010912E-2"/>
                </c:manualLayout>
              </c:layout>
              <c:tx>
                <c:rich>
                  <a:bodyPr/>
                  <a:lstStyle/>
                  <a:p>
                    <a:fld id="{8CEB85DE-58DD-4573-A08B-EA60E07C9256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layout>
                <c:manualLayout>
                  <c:x val="0.13583571429926861"/>
                  <c:y val="1.348277101915501E-2"/>
                </c:manualLayout>
              </c:layout>
              <c:tx>
                <c:rich>
                  <a:bodyPr/>
                  <a:lstStyle/>
                  <a:p>
                    <a:fld id="{7FAE3B8D-B23F-4939-ABFC-66DD3B0D11C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layout>
                <c:manualLayout>
                  <c:x val="4.6564557077054987E-2"/>
                  <c:y val="0.12656741711868966"/>
                </c:manualLayout>
              </c:layout>
              <c:tx>
                <c:rich>
                  <a:bodyPr/>
                  <a:lstStyle/>
                  <a:p>
                    <a:fld id="{41F45C7F-E37E-47E6-9AB9-733C8D41FCF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8.8999999999999996E-2</c:v>
                </c:pt>
                <c:pt idx="1">
                  <c:v>0.15</c:v>
                </c:pt>
                <c:pt idx="2">
                  <c:v>0.32400000000000001</c:v>
                </c:pt>
                <c:pt idx="3">
                  <c:v>0.246</c:v>
                </c:pt>
                <c:pt idx="4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layout>
                <c:manualLayout>
                  <c:x val="9.0863605915717286E-4"/>
                  <c:y val="2.489445758085238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layout>
                <c:manualLayout>
                  <c:x val="-0.13543516171697742"/>
                  <c:y val="-9.6528217265608562E-2"/>
                </c:manualLayout>
              </c:layout>
              <c:tx>
                <c:rich>
                  <a:bodyPr/>
                  <a:lstStyle/>
                  <a:p>
                    <a:fld id="{B4066B65-B953-4577-B661-4D953528BBAF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layout>
                <c:manualLayout>
                  <c:x val="0.1318190400527281"/>
                  <c:y val="-0.11454586796808576"/>
                </c:manualLayout>
              </c:layout>
              <c:tx>
                <c:rich>
                  <a:bodyPr/>
                  <a:lstStyle/>
                  <a:p>
                    <a:fld id="{7FAE3B8D-B23F-4939-ABFC-66DD3B0D11C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layout>
                <c:manualLayout>
                  <c:x val="2.5130286329470865E-2"/>
                  <c:y val="0.10882434313915469"/>
                </c:manualLayout>
              </c:layout>
              <c:tx>
                <c:rich>
                  <a:bodyPr/>
                  <a:lstStyle/>
                  <a:p>
                    <a:fld id="{41F45C7F-E37E-47E6-9AB9-733C8D41FCF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0.02</c:v>
                </c:pt>
                <c:pt idx="1">
                  <c:v>0.10199999999999999</c:v>
                </c:pt>
                <c:pt idx="2">
                  <c:v>0.30599999999999999</c:v>
                </c:pt>
                <c:pt idx="3">
                  <c:v>0.51</c:v>
                </c:pt>
                <c:pt idx="4">
                  <c:v>6.0999999999999999E-2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D74D37B-C391-45C3-8A34-0626F649C24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9B148A3-11DF-4A89-96A1-B808275193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0.30599999999999999</c:v>
                </c:pt>
                <c:pt idx="3">
                  <c:v>0.69399999999999995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3.5871832029152257E-3"/>
                  <c:y val="6.4014319493620412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layout>
                <c:manualLayout>
                  <c:x val="-0.1615430303850682"/>
                  <c:y val="-8.230281293369282E-2"/>
                </c:manualLayout>
              </c:layout>
              <c:tx>
                <c:rich>
                  <a:bodyPr/>
                  <a:lstStyle/>
                  <a:p>
                    <a:fld id="{B4066B65-B953-4577-B661-4D953528BBAF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layout>
                <c:manualLayout>
                  <c:x val="0.1318190400527281"/>
                  <c:y val="-0.11454586796808576"/>
                </c:manualLayout>
              </c:layout>
              <c:tx>
                <c:rich>
                  <a:bodyPr/>
                  <a:lstStyle/>
                  <a:p>
                    <a:fld id="{7FAE3B8D-B23F-4939-ABFC-66DD3B0D11C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layout>
                <c:manualLayout>
                  <c:x val="2.5130286329470865E-2"/>
                  <c:y val="0.10882434313915469"/>
                </c:manualLayout>
              </c:layout>
              <c:tx>
                <c:rich>
                  <a:bodyPr/>
                  <a:lstStyle/>
                  <a:p>
                    <a:fld id="{41F45C7F-E37E-47E6-9AB9-733C8D41FCF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</c:v>
                </c:pt>
                <c:pt idx="1">
                  <c:v>0.02</c:v>
                </c:pt>
                <c:pt idx="2">
                  <c:v>0.39</c:v>
                </c:pt>
                <c:pt idx="3">
                  <c:v>0.55000000000000004</c:v>
                </c:pt>
                <c:pt idx="4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D74D37B-C391-45C3-8A34-0626F649C24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9B148A3-11DF-4A89-96A1-B808275193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0.04</c:v>
                </c:pt>
                <c:pt idx="1">
                  <c:v>0.08</c:v>
                </c:pt>
                <c:pt idx="2">
                  <c:v>0.61</c:v>
                </c:pt>
                <c:pt idx="3">
                  <c:v>0.224</c:v>
                </c:pt>
                <c:pt idx="4">
                  <c:v>4.1000000000000002E-2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9056B7A-66B4-BE56-840B-29B97E790D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1C58E860-8D5D-38BC-3964-073D219788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de-DE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4CA400D1-478E-410E-6197-9440AE569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31.05.2024</a:t>
            </a:fld>
            <a:endParaRPr lang="de-DE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8E5AE91D-B451-F834-8C55-F4529AD05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84D8F9F3-01FD-43CA-2D05-C79067177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008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85C9E83-5706-5B20-A0C2-5F939898C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680F25A-C614-FDC6-A2B8-D6AA9EC44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90A44F7F-10B5-47B2-1AB1-561725CD1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31.05.2024</a:t>
            </a:fld>
            <a:endParaRPr lang="de-DE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C1EC64F2-1587-08D4-1ADD-A01E2343A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198E7A42-09AA-B57B-6A36-6FE085557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109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7753B18-31EB-62E5-C504-B9ABFD7A9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31AAA5D0-6460-1349-9F71-284C02EEF7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2959A86D-10A5-42FC-B4D4-30CCE1ABD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31.05.2024</a:t>
            </a:fld>
            <a:endParaRPr lang="de-DE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8DC6C1B5-E66A-780E-E800-22A865D14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107E8254-C9F7-F924-D05D-E7DD3541C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6969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7AB20E5-9BF7-6332-CEFD-C7BF3AB55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ED83E76-5EB3-6D4B-3590-FA748BDEBF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604C1077-551F-5B35-1940-39B49E5527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2F93C0EB-6C1B-2D7A-C37F-782648D31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31.05.2024</a:t>
            </a:fld>
            <a:endParaRPr lang="de-DE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D8F984AF-8364-11CD-5C48-EC9200C27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68EB918D-9A4C-C7E8-A284-AB83F05EA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3007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0FE45DD-C762-902F-DA04-21C9EC817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8F351C67-9230-57C1-3424-D3C6E8875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8793A33E-8B6B-DBE7-9D36-093942F779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F4E239B6-0325-2A0C-5FF4-2AF3B6798D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926C2922-3CA7-D3C2-8590-7FEAFF6F15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A118E544-4DAA-256E-D041-FA42CC43E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31.05.2024</a:t>
            </a:fld>
            <a:endParaRPr lang="de-DE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60E7C3FF-F29A-1522-32AA-DBF32ADD7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1F5825E2-9907-F9AF-491A-D3B815366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734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10EC196-87ED-EB14-6257-8C9DFB35A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DBB8427D-0CCC-BC1A-2DAC-669AB895C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31.05.2024</a:t>
            </a:fld>
            <a:endParaRPr lang="de-DE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D672069F-8DB5-1533-999E-9C9E110EE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21A574F5-94EA-E046-A785-86E22FCE5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468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357BAFC0-E2CC-5460-8D3E-78F735FE4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31.05.2024</a:t>
            </a:fld>
            <a:endParaRPr lang="de-DE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126E80D4-FC1F-3957-7A9C-EEB9E6CC8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4FB34048-54F3-9223-D2C3-F0810F8A4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9322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16C02A2-D352-204E-06DE-D7942A39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58FE722-A52F-3DE0-CCB0-2C64F6EBE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196DDB5A-945D-095E-25DD-43709807E2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9E5363A3-B86F-C3E2-4F23-24661AC58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31.05.2024</a:t>
            </a:fld>
            <a:endParaRPr lang="de-DE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681D888B-296C-C334-D7D8-168D9D829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18DFEA22-FD59-B976-2663-A8CDCD1B1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784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3F8A1C7-C931-4E4F-7581-E951D4BD0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B228CC7B-E5BE-7AE8-3B56-DFC1FCBB41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2DA86BFA-B9DF-37DE-BD7D-0E243627C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99A21548-7250-1FC8-3EF9-5D1E81441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31.05.2024</a:t>
            </a:fld>
            <a:endParaRPr lang="de-DE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0B153677-81D6-6BB5-0BB1-713FE50FC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39C56F25-D6A8-75A3-9B12-21A7DB836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525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8C8B3FE-768E-527B-5651-E925EF990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47E58223-15C1-CB6E-261D-E985D4DD7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FD7919A0-4C02-B57C-CA0B-2AC54088F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31.05.2024</a:t>
            </a:fld>
            <a:endParaRPr lang="de-DE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BC687650-5267-B911-CE49-FB47F2640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C1159725-F3A0-C5AF-EFB4-572A0CAB7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2961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0982E250-D50D-FDF0-529F-E5A109BDAD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399FA1CB-9DA4-1568-55C6-CDA3789EEB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11A3D6D0-9ADB-3D61-89EB-5C9892894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31.05.2024</a:t>
            </a:fld>
            <a:endParaRPr lang="de-DE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64539FDD-3C6F-5C7A-BB52-7A98BD1F6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09B2536A-B757-903B-A6F0-92E075704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38859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>
            <a:extLst>
              <a:ext uri="{FF2B5EF4-FFF2-40B4-BE49-F238E27FC236}">
                <a16:creationId xmlns:a16="http://schemas.microsoft.com/office/drawing/2014/main" id="{076647C0-A059-5B38-E90F-BF13B7D4AAD6}"/>
              </a:ext>
            </a:extLst>
          </p:cNvPr>
          <p:cNvGrpSpPr/>
          <p:nvPr/>
        </p:nvGrpSpPr>
        <p:grpSpPr>
          <a:xfrm>
            <a:off x="-16934" y="0"/>
            <a:ext cx="12231160" cy="6856216"/>
            <a:chOff x="-16934" y="0"/>
            <a:chExt cx="12231160" cy="6856216"/>
          </a:xfrm>
        </p:grpSpPr>
        <p:pic>
          <p:nvPicPr>
            <p:cNvPr id="3" name="Picture 15" descr="HD-PanelTitleR1.png">
              <a:extLst>
                <a:ext uri="{FF2B5EF4-FFF2-40B4-BE49-F238E27FC236}">
                  <a16:creationId xmlns:a16="http://schemas.microsoft.com/office/drawing/2014/main" id="{F7E81988-9B8B-9006-CB52-6A54FF7A97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88823" cy="68562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4" name="Rectangle 25">
              <a:extLst>
                <a:ext uri="{FF2B5EF4-FFF2-40B4-BE49-F238E27FC236}">
                  <a16:creationId xmlns:a16="http://schemas.microsoft.com/office/drawing/2014/main" id="{7CB1B0B4-F919-FC51-7232-0CDFCAB81A8A}"/>
                </a:ext>
              </a:extLst>
            </p:cNvPr>
            <p:cNvSpPr/>
            <p:nvPr/>
          </p:nvSpPr>
          <p:spPr>
            <a:xfrm>
              <a:off x="2328327" y="1540928"/>
              <a:ext cx="7543800" cy="3835405"/>
            </a:xfrm>
            <a:prstGeom prst="rect">
              <a:avLst/>
            </a:prstGeom>
            <a:noFill/>
            <a:ln w="15873" cap="flat">
              <a:solidFill>
                <a:srgbClr val="83992A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pic>
          <p:nvPicPr>
            <p:cNvPr id="5" name="Picture 16" descr="HDRibbonTitle-UniformTrim.png">
              <a:extLst>
                <a:ext uri="{FF2B5EF4-FFF2-40B4-BE49-F238E27FC236}">
                  <a16:creationId xmlns:a16="http://schemas.microsoft.com/office/drawing/2014/main" id="{4CB98094-C276-C1D6-5198-04B740F8C7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-16934" y="3147611"/>
              <a:ext cx="2478024" cy="612648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6" name="Picture 19" descr="HDRibbonTitle-UniformTrim.png">
              <a:extLst>
                <a:ext uri="{FF2B5EF4-FFF2-40B4-BE49-F238E27FC236}">
                  <a16:creationId xmlns:a16="http://schemas.microsoft.com/office/drawing/2014/main" id="{7C95FD6D-C425-CFE2-69AB-274D64B9CC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9736202" y="3147611"/>
              <a:ext cx="2478024" cy="612648"/>
            </a:xfrm>
            <a:prstGeom prst="rect">
              <a:avLst/>
            </a:prstGeom>
            <a:noFill/>
            <a:ln cap="flat">
              <a:noFill/>
            </a:ln>
          </p:spPr>
        </p:pic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09D5E814-DB24-F1CE-057E-ACBF3F006C7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692395" y="1871127"/>
            <a:ext cx="6815672" cy="1515535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44D2156-262B-DC65-5690-65127389704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692395" y="3657600"/>
            <a:ext cx="6815672" cy="1320805"/>
          </a:xfrm>
        </p:spPr>
        <p:txBody>
          <a:bodyPr anchorCtr="1"/>
          <a:lstStyle>
            <a:lvl1pPr marL="0" indent="0" algn="ctr">
              <a:spcBef>
                <a:spcPts val="500"/>
              </a:spcBef>
              <a:buNone/>
              <a:defRPr sz="2100"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Spustelėkite norėdami redaguoti šablono paantraštės stilių</a:t>
            </a:r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BAC56C33-69C2-5029-B0F2-D6C39AA4054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7983233" y="5037667"/>
            <a:ext cx="897465" cy="279404"/>
          </a:xfrm>
        </p:spPr>
        <p:txBody>
          <a:bodyPr/>
          <a:lstStyle>
            <a:lvl1pPr>
              <a:defRPr lang="de-DE"/>
            </a:lvl1pPr>
          </a:lstStyle>
          <a:p>
            <a:pPr lvl="0"/>
            <a:fld id="{BE9EA3FD-33FF-45CB-933E-44AC035253FF}" type="datetime1">
              <a:rPr lang="de-DE"/>
              <a:pPr lvl="0"/>
              <a:t>31.05.2024</a:t>
            </a:fld>
            <a:endParaRPr lang="de-DE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1367C73-D609-CD93-6B45-BAF587DDB94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2692395" y="5037667"/>
            <a:ext cx="5214631" cy="279404"/>
          </a:xfrm>
        </p:spPr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21231BA-DD3E-6B95-45FC-2EF9E6F7134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956895" y="5037667"/>
            <a:ext cx="551163" cy="279404"/>
          </a:xfrm>
        </p:spPr>
        <p:txBody>
          <a:bodyPr/>
          <a:lstStyle>
            <a:lvl1pPr>
              <a:defRPr lang="de-DE"/>
            </a:lvl1pPr>
          </a:lstStyle>
          <a:p>
            <a:pPr lvl="0"/>
            <a:fld id="{ECC8C1A5-31D1-4F44-A6CF-A5A2BF580E20}" type="slidenum">
              <a:t>‹#›</a:t>
            </a:fld>
            <a:endParaRPr lang="de-DE"/>
          </a:p>
        </p:txBody>
      </p:sp>
      <p:cxnSp>
        <p:nvCxnSpPr>
          <p:cNvPr id="12" name="Straight Connector 14">
            <a:extLst>
              <a:ext uri="{FF2B5EF4-FFF2-40B4-BE49-F238E27FC236}">
                <a16:creationId xmlns:a16="http://schemas.microsoft.com/office/drawing/2014/main" id="{0D7B81E2-F72E-D404-1F13-2AE17895CB27}"/>
              </a:ext>
            </a:extLst>
          </p:cNvPr>
          <p:cNvCxnSpPr/>
          <p:nvPr/>
        </p:nvCxnSpPr>
        <p:spPr>
          <a:xfrm>
            <a:off x="2692395" y="3522131"/>
            <a:ext cx="6815673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218199236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6">
            <a:extLst>
              <a:ext uri="{FF2B5EF4-FFF2-40B4-BE49-F238E27FC236}">
                <a16:creationId xmlns:a16="http://schemas.microsoft.com/office/drawing/2014/main" id="{4EF8084E-72CE-E7FA-5ABD-6908EA1F96BD}"/>
              </a:ext>
            </a:extLst>
          </p:cNvPr>
          <p:cNvCxnSpPr/>
          <p:nvPr/>
        </p:nvCxnSpPr>
        <p:spPr>
          <a:xfrm>
            <a:off x="1396169" y="2421468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79A5C591-D171-ACB5-D277-ECDE353E54A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DBFC11A-FE12-732D-3F09-619C7DF8732B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F075875-B62E-824C-11F8-D379010D99E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957CF70B-9768-4ABF-901B-02FB5E90F092}" type="datetime1">
              <a:rPr lang="de-DE"/>
              <a:pPr lvl="0"/>
              <a:t>31.05.2024</a:t>
            </a:fld>
            <a:endParaRPr lang="de-D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837D20F-CC18-715C-E123-02CD9D4E043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FF76CBE-95DC-2691-9AD4-9DA887492D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557C28B7-D859-4867-A3AB-C287BF089E17}" type="slidenum"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7895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6A73A-0FD8-E27C-52D8-BAE59A05A5F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5072" y="1752603"/>
            <a:ext cx="8158688" cy="1822518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9309F3-1866-1098-8AC2-5F52428398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015063" y="3846048"/>
            <a:ext cx="8158688" cy="954551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2B8C54-37C1-8924-7769-8781D402A17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80066BEB-39B9-4FC3-B5EF-6E6C34F52218}" type="datetime1">
              <a:rPr lang="de-DE"/>
              <a:pPr lvl="0"/>
              <a:t>31.05.2024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3368A-B352-321A-2CDC-4D3A4F77B2F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378C22-11D8-75E8-F69D-35FDD6F00A3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695747F3-90B6-457D-8228-55294E2003EB}" type="slidenum">
              <a:t>‹#›</a:t>
            </a:fld>
            <a:endParaRPr lang="de-DE"/>
          </a:p>
        </p:txBody>
      </p:sp>
      <p:cxnSp>
        <p:nvCxnSpPr>
          <p:cNvPr id="7" name="Straight Connector 15">
            <a:extLst>
              <a:ext uri="{FF2B5EF4-FFF2-40B4-BE49-F238E27FC236}">
                <a16:creationId xmlns:a16="http://schemas.microsoft.com/office/drawing/2014/main" id="{9FD44B95-C9F7-E1D4-274D-05E9F9ED3174}"/>
              </a:ext>
            </a:extLst>
          </p:cNvPr>
          <p:cNvCxnSpPr/>
          <p:nvPr/>
        </p:nvCxnSpPr>
        <p:spPr>
          <a:xfrm>
            <a:off x="2012722" y="3710589"/>
            <a:ext cx="8163379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1057309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7">
            <a:extLst>
              <a:ext uri="{FF2B5EF4-FFF2-40B4-BE49-F238E27FC236}">
                <a16:creationId xmlns:a16="http://schemas.microsoft.com/office/drawing/2014/main" id="{905E7FB9-DA0B-9830-C583-D35B7613B46C}"/>
              </a:ext>
            </a:extLst>
          </p:cNvPr>
          <p:cNvCxnSpPr/>
          <p:nvPr/>
        </p:nvCxnSpPr>
        <p:spPr>
          <a:xfrm>
            <a:off x="1396169" y="2421468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073926B0-FEA8-A776-AA93-55C13DF9476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B6F9CC2-46A6-59E6-C5C5-C53ED1DE2CE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98448" y="2560320"/>
            <a:ext cx="4718303" cy="331012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C2B320A-F875-AE17-6653-FB6D08ED4475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81344" y="2560320"/>
            <a:ext cx="4718303" cy="331012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12E59B90-1273-6E74-28EB-E8A1E6937CF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30D52FF2-B23F-42B4-896B-2F033D118D91}" type="datetime1">
              <a:rPr lang="de-DE"/>
              <a:pPr lvl="0"/>
              <a:t>31.05.2024</a:t>
            </a:fld>
            <a:endParaRPr lang="de-DE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5E6390DA-20DC-0E6D-A75D-1CA25D756A5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9C15BC97-28F5-6EA2-985B-84592ABB505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DA17B629-A92D-4DD2-8C72-CBC0884AABE8}" type="slidenum"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74831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A80D9-1AB2-EA05-F621-085F8D464EF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28FE14-5276-49D2-4659-AF375A044E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95403" y="2658535"/>
            <a:ext cx="4718303" cy="576264"/>
          </a:xfrm>
        </p:spPr>
        <p:txBody>
          <a:bodyPr anchor="b">
            <a:noAutofit/>
          </a:bodyPr>
          <a:lstStyle>
            <a:lvl1pPr marL="0" indent="0">
              <a:spcBef>
                <a:spcPts val="670"/>
              </a:spcBef>
              <a:buNone/>
              <a:defRPr sz="2800">
                <a:solidFill>
                  <a:srgbClr val="83992A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F764A5-71ED-73EC-78D0-6022337CB9D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1295403" y="3243257"/>
            <a:ext cx="4718303" cy="263260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F3D0AA-2CA1-FAF7-1669-B6C66FABC22F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80667" y="2658535"/>
            <a:ext cx="4718303" cy="576264"/>
          </a:xfrm>
        </p:spPr>
        <p:txBody>
          <a:bodyPr anchor="b">
            <a:noAutofit/>
          </a:bodyPr>
          <a:lstStyle>
            <a:lvl1pPr marL="0" indent="0">
              <a:spcBef>
                <a:spcPts val="670"/>
              </a:spcBef>
              <a:buNone/>
              <a:defRPr sz="2800">
                <a:solidFill>
                  <a:srgbClr val="83992A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C9EA4D-9315-8164-D232-294DC95CD4BA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80667" y="3243257"/>
            <a:ext cx="4718303" cy="263260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F5D4B5-56CD-63CA-E2E2-55875A0D4BD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1AD07A08-CC28-4AE1-97F0-F7905032AE33}" type="datetime1">
              <a:rPr lang="de-DE"/>
              <a:pPr lvl="0"/>
              <a:t>31.05.2024</a:t>
            </a:fld>
            <a:endParaRPr lang="de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5E773D-938B-FE71-AA53-081C7095210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D17B7D-5D10-090D-6F0D-B334F7719E9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B03FF819-30D6-4B54-B318-F4C8AF365CCB}" type="slidenum">
              <a:t>‹#›</a:t>
            </a:fld>
            <a:endParaRPr lang="de-DE"/>
          </a:p>
        </p:txBody>
      </p:sp>
      <p:cxnSp>
        <p:nvCxnSpPr>
          <p:cNvPr id="10" name="Straight Connector 17">
            <a:extLst>
              <a:ext uri="{FF2B5EF4-FFF2-40B4-BE49-F238E27FC236}">
                <a16:creationId xmlns:a16="http://schemas.microsoft.com/office/drawing/2014/main" id="{8D48C73C-F86D-3393-CC16-09FF62E63EBF}"/>
              </a:ext>
            </a:extLst>
          </p:cNvPr>
          <p:cNvCxnSpPr/>
          <p:nvPr/>
        </p:nvCxnSpPr>
        <p:spPr>
          <a:xfrm>
            <a:off x="1396169" y="2421468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4612290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0266B-1DA8-6CD8-3EF7-9F2D2D94639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40EB6E-6121-52E1-1CDA-85AAAD97BE8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C4A18C59-4456-43C7-B66E-DD5B2FF52C04}" type="datetime1">
              <a:rPr lang="de-DE"/>
              <a:pPr lvl="0"/>
              <a:t>31.05.2024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87CD0A-D56C-BA91-E659-AE254E278F0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58D489-BEAB-5201-D25D-512845963B1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BBD95A50-C06C-4149-9306-8E8AC91E9A3C}" type="slidenum">
              <a:t>‹#›</a:t>
            </a:fld>
            <a:endParaRPr lang="de-DE"/>
          </a:p>
        </p:txBody>
      </p:sp>
      <p:cxnSp>
        <p:nvCxnSpPr>
          <p:cNvPr id="6" name="Straight Connector 13">
            <a:extLst>
              <a:ext uri="{FF2B5EF4-FFF2-40B4-BE49-F238E27FC236}">
                <a16:creationId xmlns:a16="http://schemas.microsoft.com/office/drawing/2014/main" id="{09BB5D40-D433-459C-8BFE-ADBD91C51E0E}"/>
              </a:ext>
            </a:extLst>
          </p:cNvPr>
          <p:cNvCxnSpPr/>
          <p:nvPr/>
        </p:nvCxnSpPr>
        <p:spPr>
          <a:xfrm>
            <a:off x="1396169" y="2421468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1214091552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C950F4-A094-00EA-EC17-258E9672D99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437051E1-666C-4B2B-A66B-C07698C1BB94}" type="datetime1">
              <a:rPr lang="de-DE"/>
              <a:pPr lvl="0"/>
              <a:t>31.05.2024</a:t>
            </a:fld>
            <a:endParaRPr lang="de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DD3A1F-18BD-E4C1-C819-F5D2A912685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C90DEB-8072-F752-8D6B-D265E179BA9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67048A21-A3C8-4090-88DD-2653BED077F8}" type="slidenum"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0075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5E942-2777-684D-D2A2-A5745C77BF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93811" y="1388534"/>
            <a:ext cx="3718453" cy="1371600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0B00A-4BC5-9D3B-6D2E-B55FEA3E124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418670" y="982129"/>
            <a:ext cx="5469465" cy="4893731"/>
          </a:xfrm>
        </p:spPr>
        <p:txBody>
          <a:bodyPr anchor="ctr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04BA2-7611-48CB-683D-DD630394275E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293811" y="3031062"/>
            <a:ext cx="3718453" cy="2438403"/>
          </a:xfrm>
        </p:spPr>
        <p:txBody>
          <a:bodyPr anchorCtr="1"/>
          <a:lstStyle>
            <a:lvl1pPr marL="0" indent="0" algn="ctr">
              <a:spcBef>
                <a:spcPts val="400"/>
              </a:spcBef>
              <a:buNone/>
              <a:defRPr sz="1600"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999DF8-6F85-21F4-422E-4FB9B81EFEC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DF015623-B6F7-43B3-A6AC-C92027B746B8}" type="datetime1">
              <a:rPr lang="de-DE"/>
              <a:pPr lvl="0"/>
              <a:t>31.05.2024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BFE388-0AA8-47E0-C3CD-927B5C42F2B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07F525-05C3-86EC-776B-1E8166178EB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38D3F098-A83B-4AE1-9B0D-05681121C1DB}" type="slidenum">
              <a:t>‹#›</a:t>
            </a:fld>
            <a:endParaRPr lang="de-DE"/>
          </a:p>
        </p:txBody>
      </p:sp>
      <p:cxnSp>
        <p:nvCxnSpPr>
          <p:cNvPr id="8" name="Straight Connector 15">
            <a:extLst>
              <a:ext uri="{FF2B5EF4-FFF2-40B4-BE49-F238E27FC236}">
                <a16:creationId xmlns:a16="http://schemas.microsoft.com/office/drawing/2014/main" id="{64C302D9-701C-C627-511B-759AECABF5BB}"/>
              </a:ext>
            </a:extLst>
          </p:cNvPr>
          <p:cNvCxnSpPr/>
          <p:nvPr/>
        </p:nvCxnSpPr>
        <p:spPr>
          <a:xfrm>
            <a:off x="1396169" y="2912528"/>
            <a:ext cx="3514497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3576859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B5BCA-9BEC-EA9F-8E70-A51ED4FBFE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95403" y="1883828"/>
            <a:ext cx="6241813" cy="1371600"/>
          </a:xfrm>
        </p:spPr>
        <p:txBody>
          <a:bodyPr anchor="b"/>
          <a:lstStyle>
            <a:lvl1pPr>
              <a:defRPr sz="28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B02079-AFA9-9867-E7EC-DA5344E7F9E2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8094826" y="1041401"/>
            <a:ext cx="3063349" cy="4775197"/>
          </a:xfrm>
          <a:ln w="57150">
            <a:solidFill>
              <a:srgbClr val="7F7F7F"/>
            </a:solidFill>
            <a:prstDash val="solid"/>
            <a:miter/>
          </a:ln>
        </p:spPr>
        <p:txBody>
          <a:bodyPr anchorCtr="1"/>
          <a:lstStyle>
            <a:lvl1pPr marL="0" indent="0" algn="ctr">
              <a:spcBef>
                <a:spcPts val="400"/>
              </a:spcBef>
              <a:buNone/>
              <a:defRPr sz="1600"/>
            </a:lvl1pPr>
          </a:lstStyle>
          <a:p>
            <a:pPr lvl="0"/>
            <a:r>
              <a:rPr lang="lt-LT"/>
              <a:t>Spustelėkite piktogramą norėdami įtraukti paveikslėlį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3F0A8-C238-639C-BFEB-B2B611578A9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295403" y="3255428"/>
            <a:ext cx="6241813" cy="1828800"/>
          </a:xfrm>
        </p:spPr>
        <p:txBody>
          <a:bodyPr anchorCtr="1"/>
          <a:lstStyle>
            <a:lvl1pPr marL="0" indent="0" algn="ctr">
              <a:spcBef>
                <a:spcPts val="400"/>
              </a:spcBef>
              <a:buNone/>
              <a:defRPr sz="1800"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E5F19B-D3D6-E2C6-9BCC-09C921664E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29D9D684-D155-4AF2-BE31-528F6AB67F09}" type="datetime1">
              <a:rPr lang="de-DE"/>
              <a:pPr lvl="0"/>
              <a:t>31.05.2024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2E2D08-C795-E214-AFC1-60E7F29A672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FE7EC0-53E0-1776-A9D3-A9A9CC6F8C4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3C0D026A-039D-4C33-BCB6-911992E38923}" type="slidenum"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1335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E5859-7896-2E22-79DA-5F12EB1C9F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95403" y="4815413"/>
            <a:ext cx="9609667" cy="566735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2CBFE5-A1BC-BB21-02CB-26268B2D9638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041428" y="1041401"/>
            <a:ext cx="10105976" cy="3335868"/>
          </a:xfrm>
          <a:ln w="57150">
            <a:solidFill>
              <a:srgbClr val="7F7F7F"/>
            </a:solidFill>
            <a:prstDash val="solid"/>
            <a:miter/>
          </a:ln>
        </p:spPr>
        <p:txBody>
          <a:bodyPr anchorCtr="1"/>
          <a:lstStyle>
            <a:lvl1pPr marL="0" indent="0" algn="ctr">
              <a:spcBef>
                <a:spcPts val="400"/>
              </a:spcBef>
              <a:buNone/>
              <a:defRPr sz="1600"/>
            </a:lvl1pPr>
          </a:lstStyle>
          <a:p>
            <a:pPr lvl="0"/>
            <a:r>
              <a:rPr lang="lt-LT"/>
              <a:t>Spustelėkite piktogramą norėdami įtraukti paveikslėlį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6E46B9-6B7C-F0F9-E514-AC43CE3A966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95403" y="5382149"/>
            <a:ext cx="9609667" cy="493711"/>
          </a:xfrm>
        </p:spPr>
        <p:txBody>
          <a:bodyPr anchorCtr="1"/>
          <a:lstStyle>
            <a:lvl1pPr marL="0" indent="0" algn="ctr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C033C4-A071-5170-EF29-805486F4169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89985BE2-9ACA-4FED-B079-50AE4173B11C}" type="datetime1">
              <a:rPr lang="de-DE"/>
              <a:pPr lvl="0"/>
              <a:t>31.05.2024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269B62-D5E0-9DD7-868C-7C4344DD41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01E479-5380-2EA5-2681-14E809456E6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996190CF-2EE1-48E9-84AD-D1CBB0D7F139}" type="slidenum"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82250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FB0F0-F1F4-9E2E-7D35-88BBC48403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03870" y="982129"/>
            <a:ext cx="9592732" cy="2954865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63FD2D-C45F-298C-229B-24473F98A16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03870" y="4343400"/>
            <a:ext cx="9592732" cy="1532470"/>
          </a:xfrm>
        </p:spPr>
        <p:txBody>
          <a:bodyPr anchor="ctr" anchorCtr="1"/>
          <a:lstStyle>
            <a:lvl1pPr marL="0" indent="0" algn="ctr">
              <a:spcBef>
                <a:spcPts val="500"/>
              </a:spcBef>
              <a:buNone/>
              <a:defRPr sz="2000"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1DA06C-202D-2BF4-E9BB-DD83C61A4E4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7F683090-6402-4145-B2FE-FE218DEC6912}" type="datetime1">
              <a:rPr lang="de-DE"/>
              <a:pPr lvl="0"/>
              <a:t>31.05.2024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46FDE-0DB8-C35E-5AF7-6240071875B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ED0CF-FB23-DE9D-3129-3CF3263FB2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9577A206-EDCB-4F98-B7A7-DD05518713D4}" type="slidenum">
              <a:t>‹#›</a:t>
            </a:fld>
            <a:endParaRPr lang="de-DE"/>
          </a:p>
        </p:txBody>
      </p:sp>
      <p:cxnSp>
        <p:nvCxnSpPr>
          <p:cNvPr id="7" name="Straight Connector 14">
            <a:extLst>
              <a:ext uri="{FF2B5EF4-FFF2-40B4-BE49-F238E27FC236}">
                <a16:creationId xmlns:a16="http://schemas.microsoft.com/office/drawing/2014/main" id="{9D9993F9-7E50-DD65-D6C4-E91628F7ADCD}"/>
              </a:ext>
            </a:extLst>
          </p:cNvPr>
          <p:cNvCxnSpPr/>
          <p:nvPr/>
        </p:nvCxnSpPr>
        <p:spPr>
          <a:xfrm>
            <a:off x="1396169" y="4140202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19681409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69CBE-9565-1182-5589-E858BB6E15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46215" y="982129"/>
            <a:ext cx="9296393" cy="2370664"/>
          </a:xfrm>
        </p:spPr>
        <p:txBody>
          <a:bodyPr/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4E591499-6C84-F889-22F6-EA2916F199C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74815" y="3352803"/>
            <a:ext cx="8839203" cy="584201"/>
          </a:xfrm>
        </p:spPr>
        <p:txBody>
          <a:bodyPr anchor="ctr"/>
          <a:lstStyle>
            <a:lvl1pPr marL="0" indent="0" algn="r">
              <a:spcBef>
                <a:spcPts val="500"/>
              </a:spcBef>
              <a:buNone/>
              <a:defRPr sz="2000"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1BF7327-71B6-AD80-993A-B2EAB47FBEB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95403" y="4343400"/>
            <a:ext cx="9609667" cy="1532470"/>
          </a:xfrm>
        </p:spPr>
        <p:txBody>
          <a:bodyPr anchor="ctr" anchorCtr="1"/>
          <a:lstStyle>
            <a:lvl1pPr marL="0" indent="0" algn="ctr">
              <a:spcBef>
                <a:spcPts val="500"/>
              </a:spcBef>
              <a:buNone/>
              <a:defRPr sz="2000"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8DF3036-31E0-137D-22A5-9FA45012D72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2F4A2CD7-5B7D-4202-B04B-EB7A042F9EBA}" type="datetime1">
              <a:rPr lang="de-DE"/>
              <a:pPr lvl="0"/>
              <a:t>31.05.2024</a:t>
            </a:fld>
            <a:endParaRPr lang="de-D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3972725-10CB-765A-16EC-5783C6EB7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F7B682A-B3F8-5370-2FF4-4A43FE77126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EF1CE702-E85B-46BB-BFB8-CE2A93426C84}" type="slidenum">
              <a:t>‹#›</a:t>
            </a:fld>
            <a:endParaRPr lang="de-DE"/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517EA536-54C2-29F5-4C95-5EA7F183F100}"/>
              </a:ext>
            </a:extLst>
          </p:cNvPr>
          <p:cNvSpPr txBox="1"/>
          <p:nvPr/>
        </p:nvSpPr>
        <p:spPr>
          <a:xfrm>
            <a:off x="862014" y="879963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000000"/>
                </a:solidFill>
                <a:uFillTx/>
                <a:latin typeface="Garamond"/>
              </a:rPr>
              <a:t>“</a:t>
            </a:r>
          </a:p>
        </p:txBody>
      </p:sp>
      <p:sp>
        <p:nvSpPr>
          <p:cNvPr id="9" name="TextBox 14">
            <a:extLst>
              <a:ext uri="{FF2B5EF4-FFF2-40B4-BE49-F238E27FC236}">
                <a16:creationId xmlns:a16="http://schemas.microsoft.com/office/drawing/2014/main" id="{7019E94A-D8C3-C683-EFAC-81D7047482BF}"/>
              </a:ext>
            </a:extLst>
          </p:cNvPr>
          <p:cNvSpPr txBox="1"/>
          <p:nvPr/>
        </p:nvSpPr>
        <p:spPr>
          <a:xfrm>
            <a:off x="10600264" y="2827873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000000"/>
                </a:solidFill>
                <a:uFillTx/>
                <a:latin typeface="Garamond"/>
              </a:rPr>
              <a:t>”</a:t>
            </a:r>
          </a:p>
        </p:txBody>
      </p:sp>
      <p:cxnSp>
        <p:nvCxnSpPr>
          <p:cNvPr id="10" name="Straight Connector 18">
            <a:extLst>
              <a:ext uri="{FF2B5EF4-FFF2-40B4-BE49-F238E27FC236}">
                <a16:creationId xmlns:a16="http://schemas.microsoft.com/office/drawing/2014/main" id="{789FFD4B-9702-538C-1FF3-CC28FC4BF03D}"/>
              </a:ext>
            </a:extLst>
          </p:cNvPr>
          <p:cNvCxnSpPr/>
          <p:nvPr/>
        </p:nvCxnSpPr>
        <p:spPr>
          <a:xfrm>
            <a:off x="1396169" y="4140202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19309278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D276F-527C-C316-1B63-7CA00100ED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95403" y="3308582"/>
            <a:ext cx="9609667" cy="1468800"/>
          </a:xfrm>
        </p:spPr>
        <p:txBody>
          <a:bodyPr anchor="b" anchorCtr="0"/>
          <a:lstStyle>
            <a:lvl1pPr algn="l">
              <a:defRPr sz="32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C47FBB-BF5D-3588-A18C-174CA7CAFE2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95403" y="4777383"/>
            <a:ext cx="9609667" cy="860395"/>
          </a:xfrm>
        </p:spPr>
        <p:txBody>
          <a:bodyPr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DF05A8-F218-93D0-01FA-8282F2D3C9B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2C8DF287-02A3-4587-8D69-39AAF085275A}" type="datetime1">
              <a:rPr lang="de-DE"/>
              <a:pPr lvl="0"/>
              <a:t>31.05.2024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18F26-6CB7-C933-946C-0977421CADF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9B0350-908A-35C1-52B8-FFE1867D20E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D42D91EA-84F1-4161-9F57-53B37C323D0D}" type="slidenum"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5810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750C4-56DD-A808-CE0E-016F9BFFE0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46215" y="982129"/>
            <a:ext cx="9296393" cy="2243672"/>
          </a:xfrm>
        </p:spPr>
        <p:txBody>
          <a:bodyPr/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76C993-DFF7-0BE4-1D4D-B2C2375077D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95403" y="3639312"/>
            <a:ext cx="9609667" cy="88696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2DF0B1C-169D-3969-511A-006D4D746A1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95403" y="4529663"/>
            <a:ext cx="9609667" cy="1346197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2B682CE-AE76-C736-8D58-559940C0361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9DB77414-CACA-4FE7-B4D6-ED9FFC4B22E1}" type="datetime1">
              <a:rPr lang="de-DE"/>
              <a:pPr lvl="0"/>
              <a:t>31.05.2024</a:t>
            </a:fld>
            <a:endParaRPr lang="de-D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CA04DFA-5E83-6935-66D1-21005F9FF2F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E2520D3-DFFA-D855-4346-15D3045C86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E029A646-B2D8-4DFE-9E39-72000552752B}" type="slidenum">
              <a:t>‹#›</a:t>
            </a:fld>
            <a:endParaRPr lang="de-DE"/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175E8683-F73D-37B7-32B3-8693A26F26A4}"/>
              </a:ext>
            </a:extLst>
          </p:cNvPr>
          <p:cNvSpPr txBox="1"/>
          <p:nvPr/>
        </p:nvSpPr>
        <p:spPr>
          <a:xfrm>
            <a:off x="862014" y="879963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000000"/>
                </a:solidFill>
                <a:uFillTx/>
                <a:latin typeface="Garamond"/>
              </a:rPr>
              <a:t>“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5EEB2EE9-AA39-A2D3-7C42-DA9A89A4236D}"/>
              </a:ext>
            </a:extLst>
          </p:cNvPr>
          <p:cNvSpPr txBox="1"/>
          <p:nvPr/>
        </p:nvSpPr>
        <p:spPr>
          <a:xfrm>
            <a:off x="10600264" y="2599264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000000"/>
                </a:solidFill>
                <a:uFillTx/>
                <a:latin typeface="Garamond"/>
              </a:rPr>
              <a:t>”</a:t>
            </a:r>
          </a:p>
        </p:txBody>
      </p:sp>
      <p:cxnSp>
        <p:nvCxnSpPr>
          <p:cNvPr id="10" name="Straight Connector 25">
            <a:extLst>
              <a:ext uri="{FF2B5EF4-FFF2-40B4-BE49-F238E27FC236}">
                <a16:creationId xmlns:a16="http://schemas.microsoft.com/office/drawing/2014/main" id="{DFA95500-935F-5682-72D1-0FB3FB015ED0}"/>
              </a:ext>
            </a:extLst>
          </p:cNvPr>
          <p:cNvCxnSpPr/>
          <p:nvPr/>
        </p:nvCxnSpPr>
        <p:spPr>
          <a:xfrm>
            <a:off x="1396169" y="3429000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1493481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00726-213B-AD00-030C-D59CAE60A7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95403" y="982129"/>
            <a:ext cx="9609667" cy="224367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C24E38-2C6B-9230-73B9-21C48375267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95403" y="3630168"/>
            <a:ext cx="9609667" cy="84124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800"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FFD67FD-3910-8BCD-64C1-20CAAE1DA12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95403" y="4470401"/>
            <a:ext cx="9609667" cy="1405469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56B3ECC-396C-4052-DC53-38D5A3D78B6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B12C8619-E986-43B2-B067-C568A608759F}" type="datetime1">
              <a:rPr lang="de-DE"/>
              <a:pPr lvl="0"/>
              <a:t>31.05.2024</a:t>
            </a:fld>
            <a:endParaRPr lang="de-D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459E279-6C52-04A8-371E-A053B4231EC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E118C71-F835-4548-1D7F-33D22EB45E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1F8FB693-8DD0-4551-80A0-4CD65F93580B}" type="slidenum">
              <a:t>‹#›</a:t>
            </a:fld>
            <a:endParaRPr lang="de-DE"/>
          </a:p>
        </p:txBody>
      </p:sp>
      <p:cxnSp>
        <p:nvCxnSpPr>
          <p:cNvPr id="8" name="Straight Connector 14">
            <a:extLst>
              <a:ext uri="{FF2B5EF4-FFF2-40B4-BE49-F238E27FC236}">
                <a16:creationId xmlns:a16="http://schemas.microsoft.com/office/drawing/2014/main" id="{7551212E-3377-5830-5254-2829FC9022C9}"/>
              </a:ext>
            </a:extLst>
          </p:cNvPr>
          <p:cNvCxnSpPr/>
          <p:nvPr/>
        </p:nvCxnSpPr>
        <p:spPr>
          <a:xfrm>
            <a:off x="1396169" y="3429000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33563070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89CF9-341F-9AA2-3DE3-A9997F63586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475004-AD3C-992F-429C-AB7FD73AD37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D1D88-26E4-D54B-4A32-3AF8E4B6F85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76AA3111-E7AF-42B5-8047-54A826EB1A80}" type="datetime1">
              <a:rPr lang="de-DE"/>
              <a:pPr lvl="0"/>
              <a:t>31.05.2024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BCE7D-D5E0-7004-FC74-427A60B3DD8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348C5-B8B4-6F3B-0C77-588E9027EA0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0116080C-03E0-4878-AF30-CE8946E42249}" type="slidenum">
              <a:t>‹#›</a:t>
            </a:fld>
            <a:endParaRPr lang="de-DE"/>
          </a:p>
        </p:txBody>
      </p:sp>
      <p:cxnSp>
        <p:nvCxnSpPr>
          <p:cNvPr id="7" name="Straight Connector 13">
            <a:extLst>
              <a:ext uri="{FF2B5EF4-FFF2-40B4-BE49-F238E27FC236}">
                <a16:creationId xmlns:a16="http://schemas.microsoft.com/office/drawing/2014/main" id="{1FDBCC40-0714-60FA-3FB4-C94AD6C4E547}"/>
              </a:ext>
            </a:extLst>
          </p:cNvPr>
          <p:cNvCxnSpPr/>
          <p:nvPr/>
        </p:nvCxnSpPr>
        <p:spPr>
          <a:xfrm>
            <a:off x="1396169" y="2421468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1584608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75639D-99E0-94F8-70D2-4A72FF2EF3BE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999360" y="982129"/>
            <a:ext cx="1890896" cy="4893731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9D7BCE-B636-6C12-9D0B-388777D8B5FC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1295393" y="982129"/>
            <a:ext cx="7433020" cy="4893731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C6BFA7-3EFA-68B8-1B58-889FC979C2D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80C07277-AF9C-4672-98FC-3DC91DF82CAB}" type="datetime1">
              <a:rPr lang="de-DE"/>
              <a:pPr lvl="0"/>
              <a:t>31.05.2024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D0AB2-0DCF-80FC-6751-3D1E30CDB0F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AF5119-A688-E55E-06D5-D8323270E26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39747B7F-787C-44EF-AAA1-3902F27AE95C}" type="slidenum">
              <a:t>‹#›</a:t>
            </a:fld>
            <a:endParaRPr lang="de-DE"/>
          </a:p>
        </p:txBody>
      </p:sp>
      <p:cxnSp>
        <p:nvCxnSpPr>
          <p:cNvPr id="7" name="Straight Connector 13">
            <a:extLst>
              <a:ext uri="{FF2B5EF4-FFF2-40B4-BE49-F238E27FC236}">
                <a16:creationId xmlns:a16="http://schemas.microsoft.com/office/drawing/2014/main" id="{A86A08BB-A28C-DEB1-74DB-DEB16C383D87}"/>
              </a:ext>
            </a:extLst>
          </p:cNvPr>
          <p:cNvCxnSpPr/>
          <p:nvPr/>
        </p:nvCxnSpPr>
        <p:spPr>
          <a:xfrm>
            <a:off x="8863891" y="990596"/>
            <a:ext cx="0" cy="4876807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3245409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FBB2A2E0-6647-615A-4C1A-58288168F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41D02766-432B-5020-F52D-54343E5C35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05B116E0-DC67-4EE4-2907-7A8FE021BB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23B0C-C59B-43AC-9828-C4F323A1EE63}" type="datetimeFigureOut">
              <a:rPr lang="de-DE" smtClean="0"/>
              <a:t>31.05.2024</a:t>
            </a:fld>
            <a:endParaRPr lang="de-DE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1A95B9CC-FEC0-A1B5-1357-78DAA9DD38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F863C7A2-95EE-3599-DB55-CB202F0589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7806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>
            <a:extLst>
              <a:ext uri="{FF2B5EF4-FFF2-40B4-BE49-F238E27FC236}">
                <a16:creationId xmlns:a16="http://schemas.microsoft.com/office/drawing/2014/main" id="{28E1ED8D-C647-B902-8216-232E6EBFC0B2}"/>
              </a:ext>
            </a:extLst>
          </p:cNvPr>
          <p:cNvGrpSpPr/>
          <p:nvPr/>
        </p:nvGrpSpPr>
        <p:grpSpPr>
          <a:xfrm>
            <a:off x="-15736" y="0"/>
            <a:ext cx="12229962" cy="6856216"/>
            <a:chOff x="-15736" y="0"/>
            <a:chExt cx="12229962" cy="6856216"/>
          </a:xfrm>
        </p:grpSpPr>
        <p:pic>
          <p:nvPicPr>
            <p:cNvPr id="3" name="Picture 7" descr="HD-PanelContent.png">
              <a:extLst>
                <a:ext uri="{FF2B5EF4-FFF2-40B4-BE49-F238E27FC236}">
                  <a16:creationId xmlns:a16="http://schemas.microsoft.com/office/drawing/2014/main" id="{499F3BCD-3DC0-5741-C917-1C27D95BD8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0" y="0"/>
              <a:ext cx="12188823" cy="68562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4" name="Rectangle 8">
              <a:extLst>
                <a:ext uri="{FF2B5EF4-FFF2-40B4-BE49-F238E27FC236}">
                  <a16:creationId xmlns:a16="http://schemas.microsoft.com/office/drawing/2014/main" id="{277E2DAB-3B69-43B6-38C2-9DC82D71E1A2}"/>
                </a:ext>
              </a:extLst>
            </p:cNvPr>
            <p:cNvSpPr/>
            <p:nvPr/>
          </p:nvSpPr>
          <p:spPr>
            <a:xfrm>
              <a:off x="608011" y="609603"/>
              <a:ext cx="10972800" cy="5638803"/>
            </a:xfrm>
            <a:prstGeom prst="rect">
              <a:avLst/>
            </a:prstGeom>
            <a:noFill/>
            <a:ln w="15873" cap="flat">
              <a:solidFill>
                <a:srgbClr val="83992A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pic>
          <p:nvPicPr>
            <p:cNvPr id="5" name="Picture 9" descr="HDRibbonContent-UniformTrim.png">
              <a:extLst>
                <a:ext uri="{FF2B5EF4-FFF2-40B4-BE49-F238E27FC236}">
                  <a16:creationId xmlns:a16="http://schemas.microsoft.com/office/drawing/2014/main" id="{ADE95381-30E0-F74A-FC99-BD4251F61D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rcRect/>
            <a:stretch>
              <a:fillRect/>
            </a:stretch>
          </p:blipFill>
          <p:spPr>
            <a:xfrm>
              <a:off x="-15736" y="3153829"/>
              <a:ext cx="777240" cy="606420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6" name="Picture 10" descr="HDRibbonContent-UniformTrim.png">
              <a:extLst>
                <a:ext uri="{FF2B5EF4-FFF2-40B4-BE49-F238E27FC236}">
                  <a16:creationId xmlns:a16="http://schemas.microsoft.com/office/drawing/2014/main" id="{55A146B3-C440-71C2-A807-F5D07C366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rcRect/>
            <a:stretch>
              <a:fillRect/>
            </a:stretch>
          </p:blipFill>
          <p:spPr>
            <a:xfrm>
              <a:off x="11436986" y="3153829"/>
              <a:ext cx="777240" cy="606420"/>
            </a:xfrm>
            <a:prstGeom prst="rect">
              <a:avLst/>
            </a:prstGeom>
            <a:noFill/>
            <a:ln cap="flat">
              <a:noFill/>
            </a:ln>
          </p:spPr>
        </p:pic>
      </p:grp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1EDF3443-6083-718C-F27D-3A6F0C6639A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95403" y="982129"/>
            <a:ext cx="9601200" cy="130387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4A734AA-E765-4A59-F311-BA26D1DFC7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95403" y="2556927"/>
            <a:ext cx="9601200" cy="33189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209F45E8-4E4D-943E-2356-0A6A6D8EAEA1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677500" y="5969002"/>
            <a:ext cx="1600200" cy="27940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kern="1200" cap="none" spc="0" baseline="0">
                <a:solidFill>
                  <a:srgbClr val="000000"/>
                </a:solidFill>
                <a:uFillTx/>
                <a:latin typeface="Garamond"/>
              </a:defRPr>
            </a:lvl1pPr>
          </a:lstStyle>
          <a:p>
            <a:pPr lvl="0"/>
            <a:fld id="{1A00CEBA-B344-481C-96D3-7A1ABE8C20C4}" type="datetime1">
              <a:rPr lang="en-US"/>
              <a:pPr lvl="0"/>
              <a:t>5/31/2024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900D7D4-EB2E-14A6-37A4-4E1476376B67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1295403" y="5969002"/>
            <a:ext cx="7305900" cy="27940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kern="1200" cap="none" spc="0" baseline="0">
                <a:solidFill>
                  <a:srgbClr val="000000"/>
                </a:solidFill>
                <a:uFillTx/>
                <a:latin typeface="Garamond"/>
              </a:defRPr>
            </a:lvl1pPr>
          </a:lstStyle>
          <a:p>
            <a:pPr lvl="0"/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08EB590-5E0F-5BF9-E682-8CE0AEAB518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0353897" y="5969002"/>
            <a:ext cx="542696" cy="27940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kern="1200" cap="none" spc="0" baseline="0">
                <a:solidFill>
                  <a:srgbClr val="000000"/>
                </a:solidFill>
                <a:uFillTx/>
                <a:latin typeface="Garamond"/>
              </a:defRPr>
            </a:lvl1pPr>
          </a:lstStyle>
          <a:p>
            <a:pPr lvl="0"/>
            <a:fld id="{F0FB0D28-A95D-4ECD-A942-EC633749A5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451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marL="0" marR="0" lvl="0" indent="0" algn="ctr" defTabSz="4572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lt-LT" sz="4400" b="0" i="0" u="none" strike="noStrike" kern="1200" cap="none" spc="0" baseline="0">
          <a:solidFill>
            <a:srgbClr val="262626"/>
          </a:solidFill>
          <a:uFillTx/>
          <a:latin typeface="Garamond"/>
        </a:defRPr>
      </a:lvl1pPr>
    </p:titleStyle>
    <p:bodyStyle>
      <a:lvl1pPr marL="285750" marR="0" lvl="0" indent="-285750" algn="l" defTabSz="457200" rtl="0" fontAlgn="auto" hangingPunct="1">
        <a:lnSpc>
          <a:spcPct val="100000"/>
        </a:lnSpc>
        <a:spcBef>
          <a:spcPts val="600"/>
        </a:spcBef>
        <a:spcAft>
          <a:spcPts val="600"/>
        </a:spcAft>
        <a:buClr>
          <a:srgbClr val="83992A"/>
        </a:buClr>
        <a:buSzPct val="115000"/>
        <a:buFont typeface="Arial"/>
        <a:buChar char="•"/>
        <a:tabLst/>
        <a:defRPr lang="lt-LT" sz="2400" b="0" i="0" u="none" strike="noStrike" kern="1200" cap="none" spc="0" baseline="0">
          <a:solidFill>
            <a:srgbClr val="262626"/>
          </a:solidFill>
          <a:uFillTx/>
          <a:latin typeface="Garamond"/>
        </a:defRPr>
      </a:lvl1pPr>
      <a:lvl2pPr marL="742950" marR="0" lvl="1" indent="-285750" algn="l" defTabSz="457200" rtl="0" fontAlgn="auto" hangingPunct="1">
        <a:lnSpc>
          <a:spcPct val="100000"/>
        </a:lnSpc>
        <a:spcBef>
          <a:spcPts val="500"/>
        </a:spcBef>
        <a:spcAft>
          <a:spcPts val="600"/>
        </a:spcAft>
        <a:buClr>
          <a:srgbClr val="83992A"/>
        </a:buClr>
        <a:buSzPct val="115000"/>
        <a:buFont typeface="Arial"/>
        <a:buChar char="•"/>
        <a:tabLst/>
        <a:defRPr lang="lt-LT" sz="2000" b="0" i="0" u="none" strike="noStrike" kern="1200" cap="none" spc="0" baseline="0">
          <a:solidFill>
            <a:srgbClr val="262626"/>
          </a:solidFill>
          <a:uFillTx/>
          <a:latin typeface="Garamond"/>
        </a:defRPr>
      </a:lvl2pPr>
      <a:lvl3pPr marL="1200150" marR="0" lvl="2" indent="-285750" algn="l" defTabSz="457200" rtl="0" fontAlgn="auto" hangingPunct="1">
        <a:lnSpc>
          <a:spcPct val="100000"/>
        </a:lnSpc>
        <a:spcBef>
          <a:spcPts val="400"/>
        </a:spcBef>
        <a:spcAft>
          <a:spcPts val="600"/>
        </a:spcAft>
        <a:buClr>
          <a:srgbClr val="83992A"/>
        </a:buClr>
        <a:buSzPct val="115000"/>
        <a:buFont typeface="Arial"/>
        <a:buChar char="•"/>
        <a:tabLst/>
        <a:defRPr lang="lt-LT" sz="1800" b="0" i="0" u="none" strike="noStrike" kern="1200" cap="none" spc="0" baseline="0">
          <a:solidFill>
            <a:srgbClr val="262626"/>
          </a:solidFill>
          <a:uFillTx/>
          <a:latin typeface="Garamond"/>
        </a:defRPr>
      </a:lvl3pPr>
      <a:lvl4pPr marL="1543050" marR="0" lvl="3" indent="-171450" algn="l" defTabSz="457200" rtl="0" fontAlgn="auto" hangingPunct="1">
        <a:lnSpc>
          <a:spcPct val="100000"/>
        </a:lnSpc>
        <a:spcBef>
          <a:spcPts val="400"/>
        </a:spcBef>
        <a:spcAft>
          <a:spcPts val="600"/>
        </a:spcAft>
        <a:buClr>
          <a:srgbClr val="83992A"/>
        </a:buClr>
        <a:buSzPct val="115000"/>
        <a:buFont typeface="Arial"/>
        <a:buChar char="•"/>
        <a:tabLst/>
        <a:defRPr lang="lt-LT" sz="1600" b="0" i="0" u="none" strike="noStrike" kern="1200" cap="none" spc="0" baseline="0">
          <a:solidFill>
            <a:srgbClr val="262626"/>
          </a:solidFill>
          <a:uFillTx/>
          <a:latin typeface="Garamond"/>
        </a:defRPr>
      </a:lvl4pPr>
      <a:lvl5pPr marL="2000250" marR="0" lvl="4" indent="-171450" algn="l" defTabSz="457200" rtl="0" fontAlgn="auto" hangingPunct="1">
        <a:lnSpc>
          <a:spcPct val="100000"/>
        </a:lnSpc>
        <a:spcBef>
          <a:spcPts val="300"/>
        </a:spcBef>
        <a:spcAft>
          <a:spcPts val="600"/>
        </a:spcAft>
        <a:buClr>
          <a:srgbClr val="83992A"/>
        </a:buClr>
        <a:buSzPct val="115000"/>
        <a:buFont typeface="Arial"/>
        <a:buChar char="•"/>
        <a:tabLst/>
        <a:defRPr lang="lt-LT" sz="1400" b="0" i="0" u="none" strike="noStrike" kern="1200" cap="none" spc="0" baseline="0">
          <a:solidFill>
            <a:srgbClr val="262626"/>
          </a:solidFill>
          <a:uFillTx/>
          <a:latin typeface="Garamond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chart" Target="../charts/char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AE59AC2-9412-A67C-8BEB-88C8338810C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06638"/>
          </a:xfrm>
        </p:spPr>
        <p:txBody>
          <a:bodyPr>
            <a:normAutofit/>
          </a:bodyPr>
          <a:lstStyle/>
          <a:p>
            <a:pPr lvl="0"/>
            <a:br>
              <a:rPr lang="lt-LT" sz="3600" b="1" dirty="0">
                <a:latin typeface="Times New Roman" pitchFamily="18"/>
                <a:cs typeface="Times New Roman" pitchFamily="18"/>
              </a:rPr>
            </a:br>
            <a:br>
              <a:rPr lang="lt-LT" sz="3600" b="1" dirty="0">
                <a:latin typeface="Times New Roman" pitchFamily="18"/>
                <a:cs typeface="Times New Roman" pitchFamily="18"/>
              </a:rPr>
            </a:br>
            <a:br>
              <a:rPr lang="lt-LT" sz="3600" b="1" dirty="0">
                <a:latin typeface="Times New Roman" pitchFamily="18"/>
                <a:cs typeface="Times New Roman" pitchFamily="18"/>
              </a:rPr>
            </a:br>
            <a:r>
              <a:rPr lang="lt-LT" sz="3200" b="1" dirty="0">
                <a:latin typeface="Times New Roman" pitchFamily="18"/>
                <a:cs typeface="Times New Roman" pitchFamily="18"/>
              </a:rPr>
              <a:t>BENDRADARBIAVIMAS SU TĖVAIS</a:t>
            </a:r>
            <a:endParaRPr lang="de-DE" sz="3200" b="1" dirty="0">
              <a:latin typeface="Times New Roman" pitchFamily="18"/>
              <a:cs typeface="Times New Roman" pitchFamily="18"/>
            </a:endParaRP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44AC0CB7-1AB8-BB41-FF31-1A659F43F92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777465" y="3682124"/>
            <a:ext cx="8637074" cy="1724375"/>
          </a:xfrm>
        </p:spPr>
        <p:txBody>
          <a:bodyPr/>
          <a:lstStyle/>
          <a:p>
            <a:pPr lvl="0"/>
            <a:r>
              <a:rPr lang="lt-LT" dirty="0">
                <a:latin typeface="Times New Roman" pitchFamily="18"/>
                <a:cs typeface="Times New Roman" pitchFamily="18"/>
              </a:rPr>
              <a:t>Veiklos kokybės įsivertinimo ir mokinių pažangos</a:t>
            </a:r>
          </a:p>
          <a:p>
            <a:pPr lvl="0"/>
            <a:r>
              <a:rPr lang="lt-LT" dirty="0">
                <a:latin typeface="Times New Roman" pitchFamily="18"/>
                <a:cs typeface="Times New Roman" pitchFamily="18"/>
              </a:rPr>
              <a:t>bei pasiekimų vertinimo darbo grupė</a:t>
            </a:r>
          </a:p>
          <a:p>
            <a:pPr lvl="0"/>
            <a:r>
              <a:rPr lang="lt-LT">
                <a:latin typeface="Times New Roman" pitchFamily="18"/>
                <a:cs typeface="Times New Roman" pitchFamily="18"/>
              </a:rPr>
              <a:t>2023-2024 m</a:t>
            </a:r>
            <a:r>
              <a:rPr lang="lt-LT" dirty="0">
                <a:latin typeface="Times New Roman" pitchFamily="18"/>
                <a:cs typeface="Times New Roman" pitchFamily="18"/>
              </a:rPr>
              <a:t>.</a:t>
            </a:r>
            <a:r>
              <a:rPr lang="lt-LT">
                <a:latin typeface="Times New Roman" pitchFamily="18"/>
                <a:cs typeface="Times New Roman" pitchFamily="18"/>
              </a:rPr>
              <a:t> </a:t>
            </a:r>
            <a:r>
              <a:rPr lang="lt-LT" dirty="0">
                <a:latin typeface="Times New Roman" pitchFamily="18"/>
                <a:cs typeface="Times New Roman" pitchFamily="18"/>
              </a:rPr>
              <a:t>m.</a:t>
            </a:r>
          </a:p>
          <a:p>
            <a:pPr lvl="0"/>
            <a:endParaRPr lang="de-DE" dirty="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7C70A81C-8754-3BE0-0400-541819730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4959" y="523146"/>
            <a:ext cx="2442078" cy="147246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4">
            <a:extLst>
              <a:ext uri="{FF2B5EF4-FFF2-40B4-BE49-F238E27FC236}">
                <a16:creationId xmlns:a16="http://schemas.microsoft.com/office/drawing/2014/main" id="{8C8DAFA8-93F5-4512-ED2F-A71FE704EE7B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1919417" y="1088899"/>
            <a:ext cx="8353159" cy="1514475"/>
          </a:xfrm>
        </p:spPr>
        <p:txBody>
          <a:bodyPr>
            <a:normAutofit fontScale="90000"/>
          </a:bodyPr>
          <a:lstStyle/>
          <a:p>
            <a:pPr lvl="0">
              <a:lnSpc>
                <a:spcPct val="150000"/>
              </a:lnSpc>
            </a:pPr>
            <a:r>
              <a:rPr lang="lt-LT" sz="3100" dirty="0">
                <a:latin typeface="Times New Roman" pitchFamily="18"/>
                <a:cs typeface="Times New Roman" pitchFamily="18"/>
              </a:rPr>
              <a:t>Apklausos „BENDRADARBIAVIMAS SU TĖVAIS“ respondentų statistika:</a:t>
            </a:r>
            <a:br>
              <a:rPr lang="lt-LT" sz="2800" dirty="0">
                <a:latin typeface="Times New Roman" pitchFamily="18"/>
                <a:cs typeface="Times New Roman" pitchFamily="18"/>
              </a:rPr>
            </a:br>
            <a:br>
              <a:rPr lang="lt-LT" sz="1400" dirty="0">
                <a:latin typeface="Times New Roman" pitchFamily="18"/>
                <a:cs typeface="Times New Roman" pitchFamily="18"/>
              </a:rPr>
            </a:br>
            <a:endParaRPr lang="de-DE" sz="1400" dirty="0">
              <a:latin typeface="Times New Roman" pitchFamily="18"/>
              <a:cs typeface="Times New Roman" pitchFamily="1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C7FE5349-29CD-F5CE-4D6C-7DFF696EC5E0}"/>
              </a:ext>
            </a:extLst>
          </p:cNvPr>
          <p:cNvSpPr txBox="1"/>
          <p:nvPr/>
        </p:nvSpPr>
        <p:spPr>
          <a:xfrm>
            <a:off x="4393854" y="1674673"/>
            <a:ext cx="3404283" cy="28623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lt-LT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+mn-ea"/>
              <a:cs typeface="Times New Roman" pitchFamily="18"/>
            </a:endParaRP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280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179 tėvai</a:t>
            </a:r>
            <a:endParaRPr kumimoji="0" lang="lt-LT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+mn-ea"/>
              <a:cs typeface="Times New Roman" pitchFamily="18"/>
            </a:endParaRP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280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49 mokytojai</a:t>
            </a:r>
            <a:endParaRPr kumimoji="0" lang="lt-LT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+mn-ea"/>
              <a:cs typeface="Times New Roman" pitchFamily="1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lt-L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+mn-ea"/>
              <a:cs typeface="Times New Roman" pitchFamily="1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+mn-ea"/>
              <a:cs typeface="Times New Roman" pitchFamily="1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+mn-ea"/>
              <a:cs typeface="Times New Roman" pitchFamily="1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3824763"/>
              </p:ext>
            </p:extLst>
          </p:nvPr>
        </p:nvGraphicFramePr>
        <p:xfrm>
          <a:off x="155693" y="1512159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213040" y="260780"/>
            <a:ext cx="541939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TĖVAI</a:t>
            </a:r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de-DE" sz="2000" b="0" i="0" dirty="0" err="1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Mokytojai</a:t>
            </a:r>
            <a:r>
              <a:rPr lang="de-DE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pasiūlo tėvams tinkamus pagalbos ir bendradarbiavimo būdus bei formas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785554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6048995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153347" y="320447"/>
            <a:ext cx="57748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MOKYTOJAI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Eg</a:t>
            </a:r>
            <a:r>
              <a:rPr lang="lt-LT" sz="2000" dirty="0" err="1">
                <a:solidFill>
                  <a:srgbClr val="4F4F4F"/>
                </a:solidFill>
                <a:latin typeface="Ubuntu" panose="020B0504030602030204" pitchFamily="34" charset="0"/>
              </a:rPr>
              <a:t>zistuoja</a:t>
            </a: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 aiškūs susitarimai, kokiomis formomis ir kokiu metu vyks bendradarbiavimas su tėvais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0859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9477125"/>
              </p:ext>
            </p:extLst>
          </p:nvPr>
        </p:nvGraphicFramePr>
        <p:xfrm>
          <a:off x="263848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263848" y="296875"/>
            <a:ext cx="617628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TĖVAI</a:t>
            </a:r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de-DE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M</a:t>
            </a: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es turime pakankamai galimybių dalyvauti mokyklos veikloje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785554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9540593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587612" y="296875"/>
            <a:ext cx="577480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MOKYTOJAI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Tėvai dalyvauja tobulinant mokyklos veiklą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2665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9988588"/>
              </p:ext>
            </p:extLst>
          </p:nvPr>
        </p:nvGraphicFramePr>
        <p:xfrm>
          <a:off x="316544" y="1608528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263848" y="296875"/>
            <a:ext cx="539788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TĖVAI</a:t>
            </a:r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Aš domiuosi savo vaiko galimybėmis daryti pažangą</a:t>
            </a:r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 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785554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7619912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153347" y="320447"/>
            <a:ext cx="57748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MOKYTOJAI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Tėvai domisi jų vaiko galimybėmis daryti pažangą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6855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2447477"/>
              </p:ext>
            </p:extLst>
          </p:nvPr>
        </p:nvGraphicFramePr>
        <p:xfrm>
          <a:off x="316544" y="1608528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263848" y="296875"/>
            <a:ext cx="53978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TĖVAI</a:t>
            </a:r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Aš dalyvauju tėvų susirinkimuose</a:t>
            </a:r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 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785554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1060054"/>
              </p:ext>
            </p:extLst>
          </p:nvPr>
        </p:nvGraphicFramePr>
        <p:xfrm>
          <a:off x="6368154" y="1608527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153347" y="320447"/>
            <a:ext cx="57748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MOKYTOJAI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Tėvai noriai dalyvauja mano organizuojamuose tėvų susirinkimuose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8215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8504183"/>
              </p:ext>
            </p:extLst>
          </p:nvPr>
        </p:nvGraphicFramePr>
        <p:xfrm>
          <a:off x="316544" y="1608528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263848" y="296875"/>
            <a:ext cx="558634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TĖVAI</a:t>
            </a:r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Mokykla organizuoja tėvams šviečiamuosius užsiėmimus įvairiomis vaikų ugdymo temomis</a:t>
            </a:r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 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785554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8482220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153347" y="320447"/>
            <a:ext cx="57748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MOKYTOJAI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Tėvai noriai dalyvauja mokyklos organizuojamuose tėvų švietimo užsiėmimuose 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6469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4400162"/>
              </p:ext>
            </p:extLst>
          </p:nvPr>
        </p:nvGraphicFramePr>
        <p:xfrm>
          <a:off x="316544" y="1608528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263848" y="296875"/>
            <a:ext cx="539788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TĖVAI</a:t>
            </a:r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lt-LT" sz="2000">
                <a:solidFill>
                  <a:srgbClr val="4F4F4F"/>
                </a:solidFill>
                <a:latin typeface="Ubuntu" panose="020B0504030602030204" pitchFamily="34" charset="0"/>
              </a:rPr>
              <a:t>Man pakanka </a:t>
            </a: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informacijos apie vaiko mokymąsi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785554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4095406"/>
              </p:ext>
            </p:extLst>
          </p:nvPr>
        </p:nvGraphicFramePr>
        <p:xfrm>
          <a:off x="6368154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153347" y="320447"/>
            <a:ext cx="57748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MOKYTOJAI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algn="ctr">
              <a:defRPr/>
            </a:pP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Mokykloje sukurta aiški tėvų informavimo sistema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2657669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921131"/>
              </p:ext>
            </p:extLst>
          </p:nvPr>
        </p:nvGraphicFramePr>
        <p:xfrm>
          <a:off x="44390" y="1620313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703006" y="233257"/>
            <a:ext cx="49177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TĖVAI</a:t>
            </a:r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Mokytojai man pasako, kokius lūkesčius jie kelia mano vaikui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785554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9343613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368154" y="246406"/>
            <a:ext cx="57748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MOKYTOJAI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algn="ctr">
              <a:defRPr/>
            </a:pP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Mokytojai ir tėvai bendradarbiauja, skatindami mokinio motyvaciją ir pažangą</a:t>
            </a:r>
            <a:endParaRPr lang="de-DE" sz="2000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4ED9D4A-5221-3126-8261-7FB0AF70E6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599699"/>
              </p:ext>
            </p:extLst>
          </p:nvPr>
        </p:nvGraphicFramePr>
        <p:xfrm>
          <a:off x="6368154" y="1620312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00420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9324183"/>
              </p:ext>
            </p:extLst>
          </p:nvPr>
        </p:nvGraphicFramePr>
        <p:xfrm>
          <a:off x="0" y="1620313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49041" y="233257"/>
            <a:ext cx="604695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TĖVAI</a:t>
            </a:r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Mano bendravimas su vaiko klasės auklėtoja yra paremtas abipusiu pasitikėjimu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785554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3586498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368154" y="246406"/>
            <a:ext cx="57748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MOKYTOJAI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Mano bendravimas su mokinių tėvais yra pagrįstas abipusiu pasitikėjimu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932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1394611"/>
              </p:ext>
            </p:extLst>
          </p:nvPr>
        </p:nvGraphicFramePr>
        <p:xfrm>
          <a:off x="0" y="1620313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49041" y="233257"/>
            <a:ext cx="60469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TĖVAI</a:t>
            </a:r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Mokytojai noriai bendradarbiauja su tėvais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785554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3647314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368154" y="246406"/>
            <a:ext cx="57748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MOKYTOJAI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algn="ctr">
              <a:defRPr/>
            </a:pP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Tėvai noriai bendradarbiauja su manimi, sprendžiant jų vaikų ugdymo klausimus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740615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4346092"/>
              </p:ext>
            </p:extLst>
          </p:nvPr>
        </p:nvGraphicFramePr>
        <p:xfrm>
          <a:off x="0" y="1620313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49041" y="233257"/>
            <a:ext cx="604695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TĖVAI</a:t>
            </a:r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Aš domiuosi savo vaiko tolesniais mokymosi tikslais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785554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67591479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518787" y="246406"/>
            <a:ext cx="562417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MOKYTOJAI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algn="ctr">
              <a:defRPr/>
            </a:pP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Tėvai domisi jų vaiko tolesniais mokymosi tikslais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467111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6109836"/>
              </p:ext>
            </p:extLst>
          </p:nvPr>
        </p:nvGraphicFramePr>
        <p:xfrm>
          <a:off x="263848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805446" y="324262"/>
            <a:ext cx="52332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TĖVAI</a:t>
            </a:r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Aš domiuosi savo vaiko mokymosi pasiekimais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785554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5234369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710504" y="290748"/>
            <a:ext cx="50947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MOKYTOJAI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Tėvai domisi jų vaiko mokymosi pasiekimais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5744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6745470"/>
              </p:ext>
            </p:extLst>
          </p:nvPr>
        </p:nvGraphicFramePr>
        <p:xfrm>
          <a:off x="263848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805446" y="324262"/>
            <a:ext cx="52332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TĖVAI</a:t>
            </a:r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Aš esu supažindinamas, ko mano vaikas turi išmokti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785554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3754274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710504" y="290748"/>
            <a:ext cx="50947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TĖVAI</a:t>
            </a: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Mokytojai domisi tėvų galimybėmis padėti vaikams tobulėti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59871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8355107"/>
              </p:ext>
            </p:extLst>
          </p:nvPr>
        </p:nvGraphicFramePr>
        <p:xfrm>
          <a:off x="263848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805446" y="324262"/>
            <a:ext cx="52332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TĖVAI</a:t>
            </a:r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Aš įsitraukiu į mokyklos švenčių, renginių organizavimą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785554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6736106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710504" y="290748"/>
            <a:ext cx="50947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TĖVAI</a:t>
            </a: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Aš dalyvauju mokyklos šventėse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4903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1681599"/>
              </p:ext>
            </p:extLst>
          </p:nvPr>
        </p:nvGraphicFramePr>
        <p:xfrm>
          <a:off x="263848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805446" y="324262"/>
            <a:ext cx="52332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TĖVAI</a:t>
            </a:r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Tėvų susirinkimai yra informatyvūs, naudingi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785554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/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710504" y="290748"/>
            <a:ext cx="50947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TĖVAI</a:t>
            </a: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Aš aktyviai dalyvauju vaiko klasės gyvenime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aveikslėlis 1">
            <a:extLst>
              <a:ext uri="{FF2B5EF4-FFF2-40B4-BE49-F238E27FC236}">
                <a16:creationId xmlns:a16="http://schemas.microsoft.com/office/drawing/2014/main" id="{AADCFF4C-CF20-1ED9-2C90-EEB5517C7B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9590" y="1614187"/>
            <a:ext cx="6328196" cy="446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4643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9907808"/>
              </p:ext>
            </p:extLst>
          </p:nvPr>
        </p:nvGraphicFramePr>
        <p:xfrm>
          <a:off x="263848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805446" y="324262"/>
            <a:ext cx="52332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TĖVAI</a:t>
            </a:r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Man pakanka informacijos apie mokykloje vykstančias veiklas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785554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2322137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153348" y="290748"/>
            <a:ext cx="565191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TĖVAI</a:t>
            </a: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Mokykla geranoriškai reaguoja į tėvų pateiktus klausimus, pastabas ir išsakytą kritiką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01189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2794203"/>
              </p:ext>
            </p:extLst>
          </p:nvPr>
        </p:nvGraphicFramePr>
        <p:xfrm>
          <a:off x="2477730" y="1620313"/>
          <a:ext cx="7042760" cy="5114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1273247" y="296874"/>
            <a:ext cx="964550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TĖVAI</a:t>
            </a:r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Aš teikiu atsiliepimus apie mokyklos veiklą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503" y="4704221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4209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8732359"/>
              </p:ext>
            </p:extLst>
          </p:nvPr>
        </p:nvGraphicFramePr>
        <p:xfrm>
          <a:off x="263848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805446" y="324262"/>
            <a:ext cx="52332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MOKYTOJAI</a:t>
            </a: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Mokymosi sunkumų turinčių vaikų tėvams yra teikiamos konsultacijos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785554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6412612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153348" y="290748"/>
            <a:ext cx="565191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MOKYTOJAI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Aš gebu konstruktyviai kalbėtis su mokinių tėvais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6323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9422990"/>
              </p:ext>
            </p:extLst>
          </p:nvPr>
        </p:nvGraphicFramePr>
        <p:xfrm>
          <a:off x="263848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805446" y="324262"/>
            <a:ext cx="52332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MOKYTOJAI</a:t>
            </a: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Mokykloje sukurta aiški tėvų švietimo sistema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785554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954199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153348" y="290748"/>
            <a:ext cx="565191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MOKYTOJAI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Tėvai dalyvauja kuriant, gerinant mokyklos aplinką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3235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3F33AD7-3A01-DA77-858F-1FEE10DA0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                              </a:t>
            </a:r>
            <a:r>
              <a:rPr lang="lt-LT" sz="3600" b="1" dirty="0"/>
              <a:t>IŠVADOS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325EB07-76FF-0C66-B37A-0202155DC7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000" dirty="0"/>
              <a:t>Tėvams sudaromos visos sąlygos dalyvauti mokyklos veikloje (tėvai-85 </a:t>
            </a:r>
            <a:r>
              <a:rPr lang="en-US" sz="2000" dirty="0"/>
              <a:t>%, mokytojai-84%).</a:t>
            </a:r>
          </a:p>
          <a:p>
            <a:r>
              <a:rPr lang="en-US" sz="2000" dirty="0"/>
              <a:t>97% </a:t>
            </a:r>
            <a:r>
              <a:rPr lang="lt-LT" sz="2000" dirty="0"/>
              <a:t>tėvų domisi savo vaiko galimybėmis daryti pažangą. Tam pritaria 90</a:t>
            </a:r>
            <a:r>
              <a:rPr lang="en-US" sz="2000" dirty="0"/>
              <a:t>% </a:t>
            </a:r>
            <a:r>
              <a:rPr lang="lt-LT" sz="2000" dirty="0"/>
              <a:t>mokytojų.</a:t>
            </a:r>
          </a:p>
          <a:p>
            <a:r>
              <a:rPr lang="lt-LT" sz="2000" dirty="0"/>
              <a:t>Tėvai noriai dalyvauja tėvų susirinkimuose ( 97</a:t>
            </a:r>
            <a:r>
              <a:rPr lang="en-US" sz="2000" dirty="0"/>
              <a:t>%</a:t>
            </a:r>
            <a:r>
              <a:rPr lang="lt-LT" sz="2000" dirty="0"/>
              <a:t>).</a:t>
            </a:r>
          </a:p>
          <a:p>
            <a:r>
              <a:rPr lang="lt-LT" sz="2000" dirty="0"/>
              <a:t>85</a:t>
            </a:r>
            <a:r>
              <a:rPr lang="en-US" sz="2000" dirty="0"/>
              <a:t>% </a:t>
            </a:r>
            <a:r>
              <a:rPr lang="lt-LT" sz="2000" dirty="0"/>
              <a:t>apklaustų tėvų teigia, kad jiems pakanka informacijos apie jų vaikų mokymąsi.</a:t>
            </a:r>
          </a:p>
          <a:p>
            <a:r>
              <a:rPr lang="lt-LT" sz="2000" dirty="0"/>
              <a:t>Tėvai ir mokytojai pasitiki vieni kitais (tėvai-87</a:t>
            </a:r>
            <a:r>
              <a:rPr lang="en-US" sz="2000" dirty="0"/>
              <a:t>%, mokytojai-97%).</a:t>
            </a:r>
          </a:p>
          <a:p>
            <a:r>
              <a:rPr lang="en-US" sz="2000" dirty="0"/>
              <a:t>T</a:t>
            </a:r>
            <a:r>
              <a:rPr lang="lt-LT" sz="2000" dirty="0" err="1"/>
              <a:t>ėvai</a:t>
            </a:r>
            <a:r>
              <a:rPr lang="lt-LT" sz="2000" dirty="0"/>
              <a:t> domisi savo vaiko tolesniais mokymosi tikslais (</a:t>
            </a:r>
            <a:r>
              <a:rPr lang="en-US" sz="2000" dirty="0"/>
              <a:t>96%) </a:t>
            </a:r>
            <a:r>
              <a:rPr lang="en-US" sz="2000" dirty="0" err="1"/>
              <a:t>ir</a:t>
            </a:r>
            <a:r>
              <a:rPr lang="en-US" sz="2000" dirty="0"/>
              <a:t> </a:t>
            </a:r>
            <a:r>
              <a:rPr lang="en-US" sz="2000" dirty="0" err="1"/>
              <a:t>pasiekimais</a:t>
            </a:r>
            <a:r>
              <a:rPr lang="en-US" sz="2000" dirty="0"/>
              <a:t> (97%).</a:t>
            </a:r>
          </a:p>
          <a:p>
            <a:r>
              <a:rPr lang="en-US" sz="2000" dirty="0"/>
              <a:t>90% </a:t>
            </a:r>
            <a:r>
              <a:rPr lang="en-US" sz="2000" dirty="0" err="1"/>
              <a:t>apk</a:t>
            </a:r>
            <a:r>
              <a:rPr lang="lt-LT" sz="2000" dirty="0"/>
              <a:t>l</a:t>
            </a:r>
            <a:r>
              <a:rPr lang="en-US" sz="2000" dirty="0" err="1"/>
              <a:t>aus</a:t>
            </a:r>
            <a:r>
              <a:rPr lang="lt-LT" sz="2000" dirty="0"/>
              <a:t>tų tėvų teigia, kad tėvų susirinkimai yra informatyvūs ir naudingi.</a:t>
            </a:r>
          </a:p>
          <a:p>
            <a:r>
              <a:rPr lang="lt-LT" sz="2000" dirty="0"/>
              <a:t>Tėvams pakanka informacijos apie mokykloje vykstančias veiklas (87</a:t>
            </a:r>
            <a:r>
              <a:rPr lang="en-US" sz="2000" dirty="0"/>
              <a:t>%).</a:t>
            </a:r>
          </a:p>
          <a:p>
            <a:r>
              <a:rPr lang="lt-LT" sz="2000" dirty="0"/>
              <a:t>94</a:t>
            </a:r>
            <a:r>
              <a:rPr lang="en-US" sz="2000" dirty="0"/>
              <a:t>% </a:t>
            </a:r>
            <a:r>
              <a:rPr lang="en-US" sz="2000" dirty="0" err="1"/>
              <a:t>mokytoj</a:t>
            </a:r>
            <a:r>
              <a:rPr lang="lt-LT" sz="2000" dirty="0"/>
              <a:t>ų teigia, kad m</a:t>
            </a:r>
            <a:r>
              <a:rPr lang="en-US" sz="2000" dirty="0" err="1"/>
              <a:t>okykloje</a:t>
            </a:r>
            <a:r>
              <a:rPr lang="en-US" sz="2000" dirty="0"/>
              <a:t> </a:t>
            </a:r>
            <a:r>
              <a:rPr lang="lt-LT" sz="2000" dirty="0"/>
              <a:t>sukurta aiški tėvų informavimo sistema. </a:t>
            </a:r>
            <a:endParaRPr lang="en-US" sz="2000" dirty="0"/>
          </a:p>
          <a:p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1243257559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amtinė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596</Words>
  <Application>Microsoft Office PowerPoint</Application>
  <PresentationFormat>Plačiaekranė</PresentationFormat>
  <Paragraphs>258</Paragraphs>
  <Slides>21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2</vt:i4>
      </vt:variant>
      <vt:variant>
        <vt:lpstr>Skaidrių pavadinimai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Garamond</vt:lpstr>
      <vt:lpstr>Times New Roman</vt:lpstr>
      <vt:lpstr>Ubuntu</vt:lpstr>
      <vt:lpstr>„Office“ tema</vt:lpstr>
      <vt:lpstr>Gamtinė</vt:lpstr>
      <vt:lpstr>   BENDRADARBIAVIMAS SU TĖVAIS</vt:lpstr>
      <vt:lpstr>Apklausos „BENDRADARBIAVIMAS SU TĖVAIS“ respondentų statistika:  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                              IŠVADOS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VAIDA MAŽEIKIENĖ</dc:creator>
  <cp:lastModifiedBy>KĘSTUTIS AUGYS</cp:lastModifiedBy>
  <cp:revision>3</cp:revision>
  <cp:lastPrinted>2024-03-22T05:33:55Z</cp:lastPrinted>
  <dcterms:created xsi:type="dcterms:W3CDTF">2023-08-26T19:01:05Z</dcterms:created>
  <dcterms:modified xsi:type="dcterms:W3CDTF">2024-05-31T05:17:18Z</dcterms:modified>
</cp:coreProperties>
</file>