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2" r:id="rId3"/>
    <p:sldId id="273" r:id="rId4"/>
    <p:sldId id="258" r:id="rId5"/>
    <p:sldId id="275" r:id="rId6"/>
    <p:sldId id="274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6" r:id="rId2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3" d="100"/>
          <a:sy n="93" d="100"/>
        </p:scale>
        <p:origin x="26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ĘSTUTIS AUGYS" userId="3090efc2-8af0-4a5d-8f3a-ea1a6a4492cb" providerId="ADAL" clId="{B21EA220-261A-4C28-AD6A-81742ED55013}"/>
    <pc:docChg chg="undo custSel addSld modSld">
      <pc:chgData name="KĘSTUTIS AUGYS" userId="3090efc2-8af0-4a5d-8f3a-ea1a6a4492cb" providerId="ADAL" clId="{B21EA220-261A-4C28-AD6A-81742ED55013}" dt="2023-08-30T19:02:50.541" v="1546" actId="20577"/>
      <pc:docMkLst>
        <pc:docMk/>
      </pc:docMkLst>
      <pc:sldChg chg="modSp mod">
        <pc:chgData name="KĘSTUTIS AUGYS" userId="3090efc2-8af0-4a5d-8f3a-ea1a6a4492cb" providerId="ADAL" clId="{B21EA220-261A-4C28-AD6A-81742ED55013}" dt="2023-08-30T18:26:39.949" v="530" actId="20577"/>
        <pc:sldMkLst>
          <pc:docMk/>
          <pc:sldMk cId="995744148" sldId="260"/>
        </pc:sldMkLst>
        <pc:spChg chg="mod">
          <ac:chgData name="KĘSTUTIS AUGYS" userId="3090efc2-8af0-4a5d-8f3a-ea1a6a4492cb" providerId="ADAL" clId="{B21EA220-261A-4C28-AD6A-81742ED55013}" dt="2023-08-30T18:26:39.949" v="530" actId="20577"/>
          <ac:spMkLst>
            <pc:docMk/>
            <pc:sldMk cId="995744148" sldId="260"/>
            <ac:spMk id="8" creationId="{2C83DEB2-0480-E3DD-5723-E90B1D01A0F2}"/>
          </ac:spMkLst>
        </pc:spChg>
      </pc:sldChg>
      <pc:sldChg chg="modSp mod">
        <pc:chgData name="KĘSTUTIS AUGYS" userId="3090efc2-8af0-4a5d-8f3a-ea1a6a4492cb" providerId="ADAL" clId="{B21EA220-261A-4C28-AD6A-81742ED55013}" dt="2023-08-30T19:02:50.541" v="1546" actId="20577"/>
        <pc:sldMkLst>
          <pc:docMk/>
          <pc:sldMk cId="0" sldId="273"/>
        </pc:sldMkLst>
        <pc:spChg chg="mod">
          <ac:chgData name="KĘSTUTIS AUGYS" userId="3090efc2-8af0-4a5d-8f3a-ea1a6a4492cb" providerId="ADAL" clId="{B21EA220-261A-4C28-AD6A-81742ED55013}" dt="2023-08-30T19:02:50.541" v="1546" actId="20577"/>
          <ac:spMkLst>
            <pc:docMk/>
            <pc:sldMk cId="0" sldId="273"/>
            <ac:spMk id="3" creationId="{C7FE5349-29CD-F5CE-4D6C-7DFF696EC5E0}"/>
          </ac:spMkLst>
        </pc:spChg>
      </pc:sldChg>
      <pc:sldChg chg="modSp new mod">
        <pc:chgData name="KĘSTUTIS AUGYS" userId="3090efc2-8af0-4a5d-8f3a-ea1a6a4492cb" providerId="ADAL" clId="{B21EA220-261A-4C28-AD6A-81742ED55013}" dt="2023-08-30T19:00:47.262" v="1540" actId="27636"/>
        <pc:sldMkLst>
          <pc:docMk/>
          <pc:sldMk cId="16412903" sldId="276"/>
        </pc:sldMkLst>
        <pc:spChg chg="mod">
          <ac:chgData name="KĘSTUTIS AUGYS" userId="3090efc2-8af0-4a5d-8f3a-ea1a6a4492cb" providerId="ADAL" clId="{B21EA220-261A-4C28-AD6A-81742ED55013}" dt="2023-08-30T18:08:56.644" v="48" actId="113"/>
          <ac:spMkLst>
            <pc:docMk/>
            <pc:sldMk cId="16412903" sldId="276"/>
            <ac:spMk id="2" creationId="{4626C904-E0F0-FF22-1710-5C61A584244E}"/>
          </ac:spMkLst>
        </pc:spChg>
        <pc:spChg chg="mod">
          <ac:chgData name="KĘSTUTIS AUGYS" userId="3090efc2-8af0-4a5d-8f3a-ea1a6a4492cb" providerId="ADAL" clId="{B21EA220-261A-4C28-AD6A-81742ED55013}" dt="2023-08-30T19:00:47.262" v="1540" actId="27636"/>
          <ac:spMkLst>
            <pc:docMk/>
            <pc:sldMk cId="16412903" sldId="276"/>
            <ac:spMk id="3" creationId="{D09B8090-25A4-3EB4-6395-DC73934087F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F2E-4F37-9E3A-7B7389D54A0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F2E-4F37-9E3A-7B7389D54A0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F2E-4F37-9E3A-7B7389D54A02}"/>
              </c:ext>
            </c:extLst>
          </c:dPt>
          <c:dLbls>
            <c:dLbl>
              <c:idx val="0"/>
              <c:layout>
                <c:manualLayout>
                  <c:x val="-3.3189726877853203E-2"/>
                  <c:y val="0.10979032650103217"/>
                </c:manualLayout>
              </c:layout>
              <c:tx>
                <c:rich>
                  <a:bodyPr/>
                  <a:lstStyle/>
                  <a:p>
                    <a:fld id="{06E2E396-AD70-4702-BF70-FBB2A32CF94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6.9875314765067129E-2"/>
                  <c:y val="8.7598023676897382E-2"/>
                </c:manualLayout>
              </c:layout>
              <c:tx>
                <c:rich>
                  <a:bodyPr/>
                  <a:lstStyle/>
                  <a:p>
                    <a:fld id="{CE059844-976A-4F45-914C-6E85735333F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6C4151F-3C39-49BA-936E-FC3B625FE670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AF2E-4F37-9E3A-7B7389D54A0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BEC23183-5BFF-4F94-85E6-D583E6D0012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F2E-4F37-9E3A-7B7389D54A02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D21BEE8E-503E-4DCB-8806-2B9DFF2E55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F2E-4F37-9E3A-7B7389D54A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0.05</c:v>
                </c:pt>
                <c:pt idx="1">
                  <c:v>7.4999999999999997E-2</c:v>
                </c:pt>
                <c:pt idx="2">
                  <c:v>0.44</c:v>
                </c:pt>
                <c:pt idx="3">
                  <c:v>0.33300000000000002</c:v>
                </c:pt>
                <c:pt idx="4">
                  <c:v>0.10100000000000001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F14ECD5B-1439-4FB0-BE24-91F2ED6AD87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2E8E232-A275-4965-971B-A67213DC0F6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E5D1C5C-F95A-4A0C-AFB9-62D06E4ABB4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B625536-CEF9-4C93-B5EC-E2DB8B5DA1F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layout>
                <c:manualLayout>
                  <c:x val="5.5751606163670876E-3"/>
                  <c:y val="9.2465128157451712E-3"/>
                </c:manualLayout>
              </c:layout>
              <c:tx>
                <c:rich>
                  <a:bodyPr/>
                  <a:lstStyle/>
                  <a:p>
                    <a:fld id="{5522C3C4-2C9F-40FC-B3EF-8B3863948EF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1">
                  <c:v>0.13300000000000001</c:v>
                </c:pt>
                <c:pt idx="2">
                  <c:v>0.46700000000000003</c:v>
                </c:pt>
                <c:pt idx="3">
                  <c:v>0.378</c:v>
                </c:pt>
                <c:pt idx="4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sz="2000" dirty="0">
                <a:latin typeface="Ubuntu" panose="020B0504030602030204" pitchFamily="34" charset="0"/>
              </a:rPr>
              <a:t>TĖVAI</a:t>
            </a:r>
            <a:endParaRPr lang="en-US" sz="2000" dirty="0">
              <a:latin typeface="Ubuntu" panose="020B0504030602030204" pitchFamily="34" charset="0"/>
            </a:endParaRPr>
          </a:p>
        </c:rich>
      </c:tx>
      <c:layout>
        <c:manualLayout>
          <c:xMode val="edge"/>
          <c:yMode val="edge"/>
          <c:x val="0.44641968983987512"/>
          <c:y val="3.823181510595351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2F03-42D5-90E9-AF62F601E47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602-49AC-A1C3-CC8552D38DB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F03-42D5-90E9-AF62F601E47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F03-42D5-90E9-AF62F601E47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2F03-42D5-90E9-AF62F601E474}"/>
              </c:ext>
            </c:extLst>
          </c:dPt>
          <c:dLbls>
            <c:dLbl>
              <c:idx val="0"/>
              <c:layout>
                <c:manualLayout>
                  <c:x val="-1.9490166813226649E-2"/>
                  <c:y val="2.934861631148134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BFAF4FE-44BC-473E-951B-DBEB25476141}" type="PERCENTAGE">
                      <a:rPr lang="en-US" sz="2000" smtClean="0"/>
                      <a:pPr>
                        <a:defRPr sz="2000"/>
                      </a:pPr>
                      <a:t>[PROCENTAI]</a:t>
                    </a:fld>
                    <a:endParaRPr lang="lt-LT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251141751271709"/>
                      <c:h val="8.670429497243030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2F03-42D5-90E9-AF62F601E47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B722F15E-25CA-45D6-9128-EF24DFB8BC2F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F03-42D5-90E9-AF62F601E47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11C56A1-42CB-4669-8BBC-AABA990D01B9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F03-42D5-90E9-AF62F601E47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FDE10A18-6EB4-4750-9684-D2F627B9B7AA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2F03-42D5-90E9-AF62F601E4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0%</c:formatCode>
                <c:ptCount val="5"/>
                <c:pt idx="0" formatCode="0.00%">
                  <c:v>2.8000000000000001E-2</c:v>
                </c:pt>
                <c:pt idx="1">
                  <c:v>0.09</c:v>
                </c:pt>
                <c:pt idx="2" formatCode="0.00%">
                  <c:v>0.52200000000000002</c:v>
                </c:pt>
                <c:pt idx="3" formatCode="0.00%">
                  <c:v>0.28100000000000003</c:v>
                </c:pt>
                <c:pt idx="4" formatCode="0.00%">
                  <c:v>7.9000000000000001E-2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03-42D5-90E9-AF62F601E4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F2E-4F37-9E3A-7B7389D54A0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F2E-4F37-9E3A-7B7389D54A0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F2E-4F37-9E3A-7B7389D54A02}"/>
              </c:ext>
            </c:extLst>
          </c:dPt>
          <c:dLbls>
            <c:dLbl>
              <c:idx val="0"/>
              <c:layout>
                <c:manualLayout>
                  <c:x val="-3.3189726877853203E-2"/>
                  <c:y val="0.10979032650103217"/>
                </c:manualLayout>
              </c:layout>
              <c:tx>
                <c:rich>
                  <a:bodyPr/>
                  <a:lstStyle/>
                  <a:p>
                    <a:fld id="{06E2E396-AD70-4702-BF70-FBB2A32CF94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6.9875314765067129E-2"/>
                  <c:y val="8.7598023676897382E-2"/>
                </c:manualLayout>
              </c:layout>
              <c:tx>
                <c:rich>
                  <a:bodyPr/>
                  <a:lstStyle/>
                  <a:p>
                    <a:fld id="{CE059844-976A-4F45-914C-6E85735333F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6C4151F-3C39-49BA-936E-FC3B625FE670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AF2E-4F37-9E3A-7B7389D54A0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BEC23183-5BFF-4F94-85E6-D583E6D0012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F2E-4F37-9E3A-7B7389D54A02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D21BEE8E-503E-4DCB-8806-2B9DFF2E55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F2E-4F37-9E3A-7B7389D54A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6.3E-2</c:v>
                </c:pt>
                <c:pt idx="1">
                  <c:v>0.14499999999999999</c:v>
                </c:pt>
                <c:pt idx="2">
                  <c:v>0.40899999999999997</c:v>
                </c:pt>
                <c:pt idx="3">
                  <c:v>0.32100000000000001</c:v>
                </c:pt>
                <c:pt idx="4">
                  <c:v>6.3E-2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layout>
                <c:manualLayout>
                  <c:x val="-1.1153721106606762E-2"/>
                  <c:y val="1.3514134115319864E-2"/>
                </c:manualLayout>
              </c:layout>
              <c:tx>
                <c:rich>
                  <a:bodyPr/>
                  <a:lstStyle/>
                  <a:p>
                    <a:fld id="{F14ECD5B-1439-4FB0-BE24-91F2ED6AD87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2E8E232-A275-4965-971B-A67213DC0F6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E5D1C5C-F95A-4A0C-AFB9-62D06E4ABB4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B625536-CEF9-4C93-B5EC-E2DB8B5DA1F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layout>
                <c:manualLayout>
                  <c:x val="5.5751606163670876E-3"/>
                  <c:y val="9.2465128157451712E-3"/>
                </c:manualLayout>
              </c:layout>
              <c:tx>
                <c:rich>
                  <a:bodyPr/>
                  <a:lstStyle/>
                  <a:p>
                    <a:fld id="{5522C3C4-2C9F-40FC-B3EF-8B3863948EF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4.3999999999999997E-2</c:v>
                </c:pt>
                <c:pt idx="1">
                  <c:v>0.28899999999999998</c:v>
                </c:pt>
                <c:pt idx="2">
                  <c:v>0.35599999999999998</c:v>
                </c:pt>
                <c:pt idx="3">
                  <c:v>0.28899999999999998</c:v>
                </c:pt>
                <c:pt idx="4">
                  <c:v>2.1999999999999999E-2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sz="2000" dirty="0">
                <a:latin typeface="Ubuntu" panose="020B0504030602030204" pitchFamily="34" charset="0"/>
              </a:rPr>
              <a:t>TĖVAI</a:t>
            </a:r>
            <a:endParaRPr lang="en-US" sz="2000" dirty="0">
              <a:latin typeface="Ubuntu" panose="020B0504030602030204" pitchFamily="34" charset="0"/>
            </a:endParaRPr>
          </a:p>
        </c:rich>
      </c:tx>
      <c:layout>
        <c:manualLayout>
          <c:xMode val="edge"/>
          <c:yMode val="edge"/>
          <c:x val="0.44641968983987512"/>
          <c:y val="3.823181510595351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2F03-42D5-90E9-AF62F601E47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DEF-4505-96B9-3690CEE2BBA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F03-42D5-90E9-AF62F601E47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F03-42D5-90E9-AF62F601E47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2F03-42D5-90E9-AF62F601E474}"/>
              </c:ext>
            </c:extLst>
          </c:dPt>
          <c:dLbls>
            <c:dLbl>
              <c:idx val="0"/>
              <c:layout>
                <c:manualLayout>
                  <c:x val="-1.9490166813226649E-2"/>
                  <c:y val="2.934861631148134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BFAF4FE-44BC-473E-951B-DBEB25476141}" type="PERCENTAGE">
                      <a:rPr lang="en-US" sz="2000" smtClean="0"/>
                      <a:pPr>
                        <a:defRPr sz="2000"/>
                      </a:pPr>
                      <a:t>[PROCENTAI]</a:t>
                    </a:fld>
                    <a:endParaRPr lang="lt-LT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251141751271709"/>
                      <c:h val="8.670429497243030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2F03-42D5-90E9-AF62F601E47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B722F15E-25CA-45D6-9128-EF24DFB8BC2F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F03-42D5-90E9-AF62F601E47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11C56A1-42CB-4669-8BBC-AABA990D01B9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F03-42D5-90E9-AF62F601E47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FDE10A18-6EB4-4750-9684-D2F627B9B7AA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2F03-42D5-90E9-AF62F601E4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0%</c:formatCode>
                <c:ptCount val="5"/>
                <c:pt idx="0" formatCode="0.00%">
                  <c:v>3.4000000000000002E-2</c:v>
                </c:pt>
                <c:pt idx="1">
                  <c:v>0.10100000000000001</c:v>
                </c:pt>
                <c:pt idx="2" formatCode="0.00%">
                  <c:v>0.52200000000000002</c:v>
                </c:pt>
                <c:pt idx="3" formatCode="0.00%">
                  <c:v>0.27500000000000002</c:v>
                </c:pt>
                <c:pt idx="4" formatCode="0.00%">
                  <c:v>6.7000000000000004E-2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03-42D5-90E9-AF62F601E4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F2E-4F37-9E3A-7B7389D54A0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F2E-4F37-9E3A-7B7389D54A0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F2E-4F37-9E3A-7B7389D54A02}"/>
              </c:ext>
            </c:extLst>
          </c:dPt>
          <c:dLbls>
            <c:dLbl>
              <c:idx val="0"/>
              <c:layout>
                <c:manualLayout>
                  <c:x val="-3.3189726877853203E-2"/>
                  <c:y val="0.10979032650103217"/>
                </c:manualLayout>
              </c:layout>
              <c:tx>
                <c:rich>
                  <a:bodyPr/>
                  <a:lstStyle/>
                  <a:p>
                    <a:fld id="{06E2E396-AD70-4702-BF70-FBB2A32CF94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6.9875314765067129E-2"/>
                  <c:y val="8.7598023676897382E-2"/>
                </c:manualLayout>
              </c:layout>
              <c:tx>
                <c:rich>
                  <a:bodyPr/>
                  <a:lstStyle/>
                  <a:p>
                    <a:fld id="{CE059844-976A-4F45-914C-6E85735333F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6C4151F-3C39-49BA-936E-FC3B625FE670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AF2E-4F37-9E3A-7B7389D54A0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BEC23183-5BFF-4F94-85E6-D583E6D0012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F2E-4F37-9E3A-7B7389D54A02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D21BEE8E-503E-4DCB-8806-2B9DFF2E55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F2E-4F37-9E3A-7B7389D54A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6.9000000000000006E-2</c:v>
                </c:pt>
                <c:pt idx="1">
                  <c:v>8.2000000000000003E-2</c:v>
                </c:pt>
                <c:pt idx="2">
                  <c:v>0.32700000000000001</c:v>
                </c:pt>
                <c:pt idx="3">
                  <c:v>0.45900000000000002</c:v>
                </c:pt>
                <c:pt idx="4">
                  <c:v>6.3E-2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F14ECD5B-1439-4FB0-BE24-91F2ED6AD87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2E8E232-A275-4965-971B-A67213DC0F6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E5D1C5C-F95A-4A0C-AFB9-62D06E4ABB4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B625536-CEF9-4C93-B5EC-E2DB8B5DA1F3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0.311</c:v>
                </c:pt>
                <c:pt idx="1">
                  <c:v>0.222</c:v>
                </c:pt>
                <c:pt idx="2">
                  <c:v>8.8999999999999996E-2</c:v>
                </c:pt>
                <c:pt idx="3">
                  <c:v>0.378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BE-477F-B89C-3DFC1A595B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BE-477F-B89C-3DFC1A595B8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BE-477F-B89C-3DFC1A595B85}"/>
              </c:ext>
            </c:extLst>
          </c:dPt>
          <c:dLbls>
            <c:dLbl>
              <c:idx val="0"/>
              <c:layout>
                <c:manualLayout>
                  <c:x val="-8.7413761803887685E-2"/>
                  <c:y val="9.2719841302733377E-2"/>
                </c:manualLayout>
              </c:layout>
              <c:tx>
                <c:rich>
                  <a:bodyPr/>
                  <a:lstStyle/>
                  <a:p>
                    <a:fld id="{8F41AC9B-2845-4674-9A19-438DAD11294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0.10602467138242351"/>
                  <c:y val="-6.6036343107791606E-2"/>
                </c:manualLayout>
              </c:layout>
              <c:tx>
                <c:rich>
                  <a:bodyPr/>
                  <a:lstStyle/>
                  <a:p>
                    <a:fld id="{45E47ED4-9C8C-4D61-AC25-30C2A8AFB74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96D06DFC-F601-4CA5-873D-AE8401CD1645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DBE-477F-B89C-3DFC1A595B8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AA69259-24D1-47A8-9DED-9E740C13862F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BE-477F-B89C-3DFC1A595B85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BE56ADDE-06C4-49E4-9E17-B437E71B7DC6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BE-477F-B89C-3DFC1A595B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0.22600000000000001</c:v>
                </c:pt>
                <c:pt idx="1">
                  <c:v>0.20100000000000001</c:v>
                </c:pt>
                <c:pt idx="2">
                  <c:v>0.23899999999999999</c:v>
                </c:pt>
                <c:pt idx="3">
                  <c:v>0.28299999999999997</c:v>
                </c:pt>
                <c:pt idx="4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A55763C1-0EDF-439F-A7F0-9F021949D308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E06CD32-CBBD-4752-9E1B-66423D37B5C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B1F83B39-5AD7-41C0-9633-B14BC2EC7B8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5656344B-D9EF-482A-B9FB-7F8FF7B30347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layout>
                <c:manualLayout>
                  <c:x val="1.7824668978791744E-2"/>
                  <c:y val="9.4598938807239047E-2"/>
                </c:manualLayout>
              </c:layout>
              <c:tx>
                <c:rich>
                  <a:bodyPr/>
                  <a:lstStyle/>
                  <a:p>
                    <a:fld id="{FAB379C5-2F6F-438B-91F9-0456E307A4EA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0.4</c:v>
                </c:pt>
                <c:pt idx="1">
                  <c:v>0.2</c:v>
                </c:pt>
                <c:pt idx="2">
                  <c:v>0.222</c:v>
                </c:pt>
                <c:pt idx="3">
                  <c:v>0.13300000000000001</c:v>
                </c:pt>
                <c:pt idx="4">
                  <c:v>4.3999999999999997E-2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BE-477F-B89C-3DFC1A595B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BE-477F-B89C-3DFC1A595B8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BE-477F-B89C-3DFC1A595B85}"/>
              </c:ext>
            </c:extLst>
          </c:dPt>
          <c:dLbls>
            <c:dLbl>
              <c:idx val="0"/>
              <c:layout>
                <c:manualLayout>
                  <c:x val="-1.3106750979321883E-2"/>
                  <c:y val="7.3674153112395138E-3"/>
                </c:manualLayout>
              </c:layout>
              <c:tx>
                <c:rich>
                  <a:bodyPr/>
                  <a:lstStyle/>
                  <a:p>
                    <a:fld id="{F9E26666-2D56-4C95-BBE6-5168634CE36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4.4316960594987416E-3"/>
                  <c:y val="3.5432233870127658E-2"/>
                </c:manualLayout>
              </c:layout>
              <c:tx>
                <c:rich>
                  <a:bodyPr/>
                  <a:lstStyle/>
                  <a:p>
                    <a:fld id="{8C0F15C8-F4D0-442D-ADD4-0D3A8A2D927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layout>
                <c:manualLayout>
                  <c:x val="-0.11936878099815244"/>
                  <c:y val="2.0120098256099842E-2"/>
                </c:manualLayout>
              </c:layout>
              <c:tx>
                <c:rich>
                  <a:bodyPr/>
                  <a:lstStyle/>
                  <a:p>
                    <a:fld id="{B4066B65-B953-4577-B661-4D953528BBAF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DBE-477F-B89C-3DFC1A595B85}"/>
                </c:ext>
              </c:extLst>
            </c:dLbl>
            <c:dLbl>
              <c:idx val="3"/>
              <c:layout>
                <c:manualLayout>
                  <c:x val="0.1318190400527281"/>
                  <c:y val="-0.11454586796808576"/>
                </c:manualLayout>
              </c:layout>
              <c:tx>
                <c:rich>
                  <a:bodyPr/>
                  <a:lstStyle/>
                  <a:p>
                    <a:fld id="{7FAE3B8D-B23F-4939-ABFC-66DD3B0D11C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BE-477F-B89C-3DFC1A595B85}"/>
                </c:ext>
              </c:extLst>
            </c:dLbl>
            <c:dLbl>
              <c:idx val="4"/>
              <c:layout>
                <c:manualLayout>
                  <c:x val="-1.1019149354719752E-2"/>
                  <c:y val="6.4014319493620412E-3"/>
                </c:manualLayout>
              </c:layout>
              <c:tx>
                <c:rich>
                  <a:bodyPr/>
                  <a:lstStyle/>
                  <a:p>
                    <a:fld id="{41F45C7F-E37E-47E6-9AB9-733C8D41FCF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BE-477F-B89C-3DFC1A595B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3.7999999999999999E-2</c:v>
                </c:pt>
                <c:pt idx="1">
                  <c:v>1.9E-2</c:v>
                </c:pt>
                <c:pt idx="2">
                  <c:v>0.35799999999999998</c:v>
                </c:pt>
                <c:pt idx="3">
                  <c:v>0.56000000000000005</c:v>
                </c:pt>
                <c:pt idx="4">
                  <c:v>2.5000000000000001E-2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A55763C1-0EDF-439F-A7F0-9F021949D308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E06CD32-CBBD-4752-9E1B-66423D37B5C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D74D37B-C391-45C3-8A34-0626F649C24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9B148A3-11DF-4A89-96A1-B808275193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layout>
                <c:manualLayout>
                  <c:x val="3.188267304092942E-2"/>
                  <c:y val="9.24651281574517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6.7000000000000004E-2</c:v>
                </c:pt>
                <c:pt idx="1">
                  <c:v>2.1999999999999999E-2</c:v>
                </c:pt>
                <c:pt idx="2">
                  <c:v>0.222</c:v>
                </c:pt>
                <c:pt idx="3">
                  <c:v>0.68899999999999995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BE-477F-B89C-3DFC1A595B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BE-477F-B89C-3DFC1A595B8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BE-477F-B89C-3DFC1A595B85}"/>
              </c:ext>
            </c:extLst>
          </c:dPt>
          <c:dLbls>
            <c:dLbl>
              <c:idx val="0"/>
              <c:layout>
                <c:manualLayout>
                  <c:x val="-3.5198024467706333E-2"/>
                  <c:y val="0.10979032650103218"/>
                </c:manualLayout>
              </c:layout>
              <c:tx>
                <c:rich>
                  <a:bodyPr/>
                  <a:lstStyle/>
                  <a:p>
                    <a:fld id="{F9E26666-2D56-4C95-BBE6-5168634CE36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7.7908505124479666E-2"/>
                  <c:y val="8.0953527732257724E-2"/>
                </c:manualLayout>
              </c:layout>
              <c:tx>
                <c:rich>
                  <a:bodyPr/>
                  <a:lstStyle/>
                  <a:p>
                    <a:fld id="{8C0F15C8-F4D0-442D-ADD4-0D3A8A2D927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layout>
                <c:manualLayout>
                  <c:x val="-0.10932729304888671"/>
                  <c:y val="-8.5147893800075938E-2"/>
                </c:manualLayout>
              </c:layout>
              <c:tx>
                <c:rich>
                  <a:bodyPr/>
                  <a:lstStyle/>
                  <a:p>
                    <a:fld id="{B4066B65-B953-4577-B661-4D953528BBAF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DBE-477F-B89C-3DFC1A595B85}"/>
                </c:ext>
              </c:extLst>
            </c:dLbl>
            <c:dLbl>
              <c:idx val="3"/>
              <c:layout>
                <c:manualLayout>
                  <c:x val="0.1318190400527281"/>
                  <c:y val="-0.11454586796808576"/>
                </c:manualLayout>
              </c:layout>
              <c:tx>
                <c:rich>
                  <a:bodyPr/>
                  <a:lstStyle/>
                  <a:p>
                    <a:fld id="{7FAE3B8D-B23F-4939-ABFC-66DD3B0D11C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BE-477F-B89C-3DFC1A595B85}"/>
                </c:ext>
              </c:extLst>
            </c:dLbl>
            <c:dLbl>
              <c:idx val="4"/>
              <c:layout>
                <c:manualLayout>
                  <c:x val="7.5337726075799125E-2"/>
                  <c:y val="0.11735958573830409"/>
                </c:manualLayout>
              </c:layout>
              <c:tx>
                <c:rich>
                  <a:bodyPr/>
                  <a:lstStyle/>
                  <a:p>
                    <a:fld id="{41F45C7F-E37E-47E6-9AB9-733C8D41FCF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BE-477F-B89C-3DFC1A595B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6.9000000000000006E-2</c:v>
                </c:pt>
                <c:pt idx="1">
                  <c:v>0.19500000000000001</c:v>
                </c:pt>
                <c:pt idx="2">
                  <c:v>0.371</c:v>
                </c:pt>
                <c:pt idx="3">
                  <c:v>0.20100000000000001</c:v>
                </c:pt>
                <c:pt idx="4">
                  <c:v>0.16400000000000001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A55763C1-0EDF-439F-A7F0-9F021949D308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E06CD32-CBBD-4752-9E1B-66423D37B5C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D74D37B-C391-45C3-8A34-0626F649C24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9B148A3-11DF-4A89-96A1-B808275193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layout>
                <c:manualLayout>
                  <c:x val="2.1841264158498009E-2"/>
                  <c:y val="8.6063696208089666E-2"/>
                </c:manualLayout>
              </c:layout>
              <c:tx>
                <c:rich>
                  <a:bodyPr/>
                  <a:lstStyle/>
                  <a:p>
                    <a:fld id="{FE5EACB2-4B79-43BE-8425-99C373FB307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0.156</c:v>
                </c:pt>
                <c:pt idx="1">
                  <c:v>0.24399999999999999</c:v>
                </c:pt>
                <c:pt idx="2">
                  <c:v>0.28899999999999998</c:v>
                </c:pt>
                <c:pt idx="3">
                  <c:v>0.26700000000000002</c:v>
                </c:pt>
                <c:pt idx="4">
                  <c:v>4.3999999999999997E-2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BE-477F-B89C-3DFC1A595B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BE-477F-B89C-3DFC1A595B8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BE-477F-B89C-3DFC1A595B85}"/>
              </c:ext>
            </c:extLst>
          </c:dPt>
          <c:dLbls>
            <c:dLbl>
              <c:idx val="0"/>
              <c:layout>
                <c:manualLayout>
                  <c:x val="-8.3397166624181493E-2"/>
                  <c:y val="0.12686081169933094"/>
                </c:manualLayout>
              </c:layout>
              <c:tx>
                <c:rich>
                  <a:bodyPr/>
                  <a:lstStyle/>
                  <a:p>
                    <a:fld id="{F9E26666-2D56-4C95-BBE6-5168634CE36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0.1200827545113955"/>
                  <c:y val="-7.2680839052431251E-2"/>
                </c:manualLayout>
              </c:layout>
              <c:tx>
                <c:rich>
                  <a:bodyPr/>
                  <a:lstStyle/>
                  <a:p>
                    <a:fld id="{8C0F15C8-F4D0-442D-ADD4-0D3A8A2D927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layout>
                <c:manualLayout>
                  <c:x val="8.3469275577013946E-2"/>
                  <c:y val="-0.12213394506305673"/>
                </c:manualLayout>
              </c:layout>
              <c:tx>
                <c:rich>
                  <a:bodyPr/>
                  <a:lstStyle/>
                  <a:p>
                    <a:fld id="{8CEB85DE-58DD-4573-A08B-EA60E07C9256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DBE-477F-B89C-3DFC1A595B85}"/>
                </c:ext>
              </c:extLst>
            </c:dLbl>
            <c:dLbl>
              <c:idx val="3"/>
              <c:layout>
                <c:manualLayout>
                  <c:x val="0.10972784563117789"/>
                  <c:y val="2.7708175351070605E-2"/>
                </c:manualLayout>
              </c:layout>
              <c:tx>
                <c:rich>
                  <a:bodyPr/>
                  <a:lstStyle/>
                  <a:p>
                    <a:fld id="{7FAE3B8D-B23F-4939-ABFC-66DD3B0D11C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BE-477F-B89C-3DFC1A595B85}"/>
                </c:ext>
              </c:extLst>
            </c:dLbl>
            <c:dLbl>
              <c:idx val="4"/>
              <c:layout>
                <c:manualLayout>
                  <c:x val="7.5337726075799125E-2"/>
                  <c:y val="0.11735958573830409"/>
                </c:manualLayout>
              </c:layout>
              <c:tx>
                <c:rich>
                  <a:bodyPr/>
                  <a:lstStyle/>
                  <a:p>
                    <a:fld id="{41F45C7F-E37E-47E6-9AB9-733C8D41FCF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BE-477F-B89C-3DFC1A595B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0.23</c:v>
                </c:pt>
                <c:pt idx="1">
                  <c:v>0.24</c:v>
                </c:pt>
                <c:pt idx="2">
                  <c:v>0.26</c:v>
                </c:pt>
                <c:pt idx="3">
                  <c:v>0.11</c:v>
                </c:pt>
                <c:pt idx="4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A55763C1-0EDF-439F-A7F0-9F021949D308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E06CD32-CBBD-4752-9E1B-66423D37B5C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D74D37B-C391-45C3-8A34-0626F649C24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9B148A3-11DF-4A89-96A1-B808275193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layout>
                <c:manualLayout>
                  <c:x val="5.774883439672954E-3"/>
                  <c:y val="6.4014319493620412E-3"/>
                </c:manualLayout>
              </c:layout>
              <c:tx>
                <c:rich>
                  <a:bodyPr/>
                  <a:lstStyle/>
                  <a:p>
                    <a:fld id="{FE5EACB2-4B79-43BE-8425-99C373FB307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0.222</c:v>
                </c:pt>
                <c:pt idx="1">
                  <c:v>0.4</c:v>
                </c:pt>
                <c:pt idx="2">
                  <c:v>0.24399999999999999</c:v>
                </c:pt>
                <c:pt idx="3">
                  <c:v>0.111</c:v>
                </c:pt>
                <c:pt idx="4">
                  <c:v>2.1999999999999999E-2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BE-477F-B89C-3DFC1A595B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BE-477F-B89C-3DFC1A595B8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BE-477F-B89C-3DFC1A595B85}"/>
              </c:ext>
            </c:extLst>
          </c:dPt>
          <c:dLbls>
            <c:dLbl>
              <c:idx val="0"/>
              <c:layout>
                <c:manualLayout>
                  <c:x val="-3.1181429287999995E-2"/>
                  <c:y val="9.2719841302733391E-2"/>
                </c:manualLayout>
              </c:layout>
              <c:tx>
                <c:rich>
                  <a:bodyPr/>
                  <a:lstStyle/>
                  <a:p>
                    <a:fld id="{F9E26666-2D56-4C95-BBE6-5168634CE36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9.7991481023011057E-2"/>
                  <c:y val="9.2333851197790279E-2"/>
                </c:manualLayout>
              </c:layout>
              <c:tx>
                <c:rich>
                  <a:bodyPr/>
                  <a:lstStyle/>
                  <a:p>
                    <a:fld id="{8C0F15C8-F4D0-442D-ADD4-0D3A8A2D927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layout>
                <c:manualLayout>
                  <c:x val="-5.7111555712705278E-2"/>
                  <c:y val="-0.19041588585625172"/>
                </c:manualLayout>
              </c:layout>
              <c:tx>
                <c:rich>
                  <a:bodyPr/>
                  <a:lstStyle/>
                  <a:p>
                    <a:fld id="{8CEB85DE-58DD-4573-A08B-EA60E07C9256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DBE-477F-B89C-3DFC1A595B85}"/>
                </c:ext>
              </c:extLst>
            </c:dLbl>
            <c:dLbl>
              <c:idx val="3"/>
              <c:layout>
                <c:manualLayout>
                  <c:x val="0.10972784563117789"/>
                  <c:y val="2.7708175351070605E-2"/>
                </c:manualLayout>
              </c:layout>
              <c:tx>
                <c:rich>
                  <a:bodyPr/>
                  <a:lstStyle/>
                  <a:p>
                    <a:fld id="{7FAE3B8D-B23F-4939-ABFC-66DD3B0D11C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BE-477F-B89C-3DFC1A595B85}"/>
                </c:ext>
              </c:extLst>
            </c:dLbl>
            <c:dLbl>
              <c:idx val="4"/>
              <c:layout>
                <c:manualLayout>
                  <c:x val="4.1196667048295922E-2"/>
                  <c:y val="8.8908777074472783E-2"/>
                </c:manualLayout>
              </c:layout>
              <c:tx>
                <c:rich>
                  <a:bodyPr/>
                  <a:lstStyle/>
                  <a:p>
                    <a:fld id="{41F45C7F-E37E-47E6-9AB9-733C8D41FCF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BE-477F-B89C-3DFC1A595B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6.3E-2</c:v>
                </c:pt>
                <c:pt idx="1">
                  <c:v>0.13200000000000001</c:v>
                </c:pt>
                <c:pt idx="2">
                  <c:v>0.44700000000000001</c:v>
                </c:pt>
                <c:pt idx="3">
                  <c:v>0.27700000000000002</c:v>
                </c:pt>
                <c:pt idx="4">
                  <c:v>8.2000000000000003E-2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layout>
                <c:manualLayout>
                  <c:x val="-1.0041487949265732E-2"/>
                  <c:y val="0"/>
                </c:manualLayout>
              </c:layout>
              <c:tx>
                <c:rich>
                  <a:bodyPr/>
                  <a:lstStyle/>
                  <a:p>
                    <a:fld id="{A55763C1-0EDF-439F-A7F0-9F021949D308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2340201183978404E-2"/>
                      <c:h val="7.681718339234448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E06CD32-CBBD-4752-9E1B-66423D37B5C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layout>
                <c:manualLayout>
                  <c:x val="-5.7553618382975708E-2"/>
                  <c:y val="-0.1690190855641269"/>
                </c:manualLayout>
              </c:layout>
              <c:tx>
                <c:rich>
                  <a:bodyPr/>
                  <a:lstStyle/>
                  <a:p>
                    <a:fld id="{ED74D37B-C391-45C3-8A34-0626F649C24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9B148A3-11DF-4A89-96A1-B808275193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layout>
                <c:manualLayout>
                  <c:x val="2.1841264158498009E-2"/>
                  <c:y val="8.6063696208089666E-2"/>
                </c:manualLayout>
              </c:layout>
              <c:tx>
                <c:rich>
                  <a:bodyPr/>
                  <a:lstStyle/>
                  <a:p>
                    <a:fld id="{FE5EACB2-4B79-43BE-8425-99C373FB307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2.1999999999999999E-2</c:v>
                </c:pt>
                <c:pt idx="1">
                  <c:v>0.17799999999999999</c:v>
                </c:pt>
                <c:pt idx="2">
                  <c:v>0.42199999999999999</c:v>
                </c:pt>
                <c:pt idx="3">
                  <c:v>0.378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BE-477F-B89C-3DFC1A595B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BE-477F-B89C-3DFC1A595B8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BE-477F-B89C-3DFC1A595B85}"/>
              </c:ext>
            </c:extLst>
          </c:dPt>
          <c:dLbls>
            <c:dLbl>
              <c:idx val="0"/>
              <c:layout>
                <c:manualLayout>
                  <c:x val="-3.1181429287999995E-2"/>
                  <c:y val="9.2719841302733391E-2"/>
                </c:manualLayout>
              </c:layout>
              <c:tx>
                <c:rich>
                  <a:bodyPr/>
                  <a:lstStyle/>
                  <a:p>
                    <a:fld id="{F9E26666-2D56-4C95-BBE6-5168634CE36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9.7991481023011057E-2"/>
                  <c:y val="9.2333851197790279E-2"/>
                </c:manualLayout>
              </c:layout>
              <c:tx>
                <c:rich>
                  <a:bodyPr/>
                  <a:lstStyle/>
                  <a:p>
                    <a:fld id="{8C0F15C8-F4D0-442D-ADD4-0D3A8A2D927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layout>
                <c:manualLayout>
                  <c:x val="-5.7111555712705278E-2"/>
                  <c:y val="-0.19041588585625172"/>
                </c:manualLayout>
              </c:layout>
              <c:tx>
                <c:rich>
                  <a:bodyPr/>
                  <a:lstStyle/>
                  <a:p>
                    <a:fld id="{8CEB85DE-58DD-4573-A08B-EA60E07C9256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DBE-477F-B89C-3DFC1A595B85}"/>
                </c:ext>
              </c:extLst>
            </c:dLbl>
            <c:dLbl>
              <c:idx val="3"/>
              <c:layout>
                <c:manualLayout>
                  <c:x val="0.10972784563117789"/>
                  <c:y val="2.7708175351070605E-2"/>
                </c:manualLayout>
              </c:layout>
              <c:tx>
                <c:rich>
                  <a:bodyPr/>
                  <a:lstStyle/>
                  <a:p>
                    <a:fld id="{7FAE3B8D-B23F-4939-ABFC-66DD3B0D11C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BE-477F-B89C-3DFC1A595B85}"/>
                </c:ext>
              </c:extLst>
            </c:dLbl>
            <c:dLbl>
              <c:idx val="4"/>
              <c:layout>
                <c:manualLayout>
                  <c:x val="5.9271345356974106E-2"/>
                  <c:y val="0.10882434313915468"/>
                </c:manualLayout>
              </c:layout>
              <c:tx>
                <c:rich>
                  <a:bodyPr/>
                  <a:lstStyle/>
                  <a:p>
                    <a:fld id="{41F45C7F-E37E-47E6-9AB9-733C8D41FCF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BE-477F-B89C-3DFC1A595B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8.2000000000000003E-2</c:v>
                </c:pt>
                <c:pt idx="1">
                  <c:v>0.214</c:v>
                </c:pt>
                <c:pt idx="2">
                  <c:v>0.35199999999999998</c:v>
                </c:pt>
                <c:pt idx="3">
                  <c:v>0.214</c:v>
                </c:pt>
                <c:pt idx="4">
                  <c:v>0.13800000000000001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A55763C1-0EDF-439F-A7F0-9F021949D308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E06CD32-CBBD-4752-9E1B-66423D37B5C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D74D37B-C391-45C3-8A34-0626F649C24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layout>
                <c:manualLayout>
                  <c:x val="0.12371974981988575"/>
                  <c:y val="-3.2627701006643375E-2"/>
                </c:manualLayout>
              </c:layout>
              <c:tx>
                <c:rich>
                  <a:bodyPr/>
                  <a:lstStyle/>
                  <a:p>
                    <a:fld id="{49B148A3-11DF-4A89-96A1-B808275193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layout>
                <c:manualLayout>
                  <c:x val="2.1841264158498009E-2"/>
                  <c:y val="8.6063696208089666E-2"/>
                </c:manualLayout>
              </c:layout>
              <c:tx>
                <c:rich>
                  <a:bodyPr/>
                  <a:lstStyle/>
                  <a:p>
                    <a:fld id="{FE5EACB2-4B79-43BE-8425-99C373FB307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1">
                  <c:v>4.3999999999999997E-2</c:v>
                </c:pt>
                <c:pt idx="2">
                  <c:v>0.378</c:v>
                </c:pt>
                <c:pt idx="3">
                  <c:v>0.53300000000000003</c:v>
                </c:pt>
                <c:pt idx="4">
                  <c:v>4.3999999999999997E-2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BE-477F-B89C-3DFC1A595B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BE-477F-B89C-3DFC1A595B8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BE-477F-B89C-3DFC1A595B85}"/>
              </c:ext>
            </c:extLst>
          </c:dPt>
          <c:dLbls>
            <c:dLbl>
              <c:idx val="0"/>
              <c:layout>
                <c:manualLayout>
                  <c:x val="-3.0652630300562239E-3"/>
                  <c:y val="1.677253578473267E-3"/>
                </c:manualLayout>
              </c:layout>
              <c:tx>
                <c:rich>
                  <a:bodyPr/>
                  <a:lstStyle/>
                  <a:p>
                    <a:fld id="{F9E26666-2D56-4C95-BBE6-5168634CE36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1.8489779188470591E-2"/>
                  <c:y val="1.2912634735301068E-3"/>
                </c:manualLayout>
              </c:layout>
              <c:tx>
                <c:rich>
                  <a:bodyPr/>
                  <a:lstStyle/>
                  <a:p>
                    <a:fld id="{8C0F15C8-F4D0-442D-ADD4-0D3A8A2D927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layout>
                <c:manualLayout>
                  <c:x val="-0.12740197135756481"/>
                  <c:y val="-6.2387246869010912E-2"/>
                </c:manualLayout>
              </c:layout>
              <c:tx>
                <c:rich>
                  <a:bodyPr/>
                  <a:lstStyle/>
                  <a:p>
                    <a:fld id="{8CEB85DE-58DD-4573-A08B-EA60E07C9256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DBE-477F-B89C-3DFC1A595B85}"/>
                </c:ext>
              </c:extLst>
            </c:dLbl>
            <c:dLbl>
              <c:idx val="3"/>
              <c:layout>
                <c:manualLayout>
                  <c:x val="0.13583571429926861"/>
                  <c:y val="1.348277101915501E-2"/>
                </c:manualLayout>
              </c:layout>
              <c:tx>
                <c:rich>
                  <a:bodyPr/>
                  <a:lstStyle/>
                  <a:p>
                    <a:fld id="{7FAE3B8D-B23F-4939-ABFC-66DD3B0D11C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BE-477F-B89C-3DFC1A595B85}"/>
                </c:ext>
              </c:extLst>
            </c:dLbl>
            <c:dLbl>
              <c:idx val="4"/>
              <c:layout>
                <c:manualLayout>
                  <c:x val="2.3121988739617735E-2"/>
                  <c:y val="0.11166942400553781"/>
                </c:manualLayout>
              </c:layout>
              <c:tx>
                <c:rich>
                  <a:bodyPr/>
                  <a:lstStyle/>
                  <a:p>
                    <a:fld id="{41F45C7F-E37E-47E6-9AB9-733C8D41FCF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BE-477F-B89C-3DFC1A595B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1.9E-2</c:v>
                </c:pt>
                <c:pt idx="1">
                  <c:v>2.5000000000000001E-2</c:v>
                </c:pt>
                <c:pt idx="2">
                  <c:v>0.38400000000000001</c:v>
                </c:pt>
                <c:pt idx="3">
                  <c:v>0.51600000000000001</c:v>
                </c:pt>
                <c:pt idx="4">
                  <c:v>5.7000000000000002E-2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layout>
                <c:manualLayout>
                  <c:x val="-2.2039089377781967E-2"/>
                  <c:y val="1.2091593682128299E-2"/>
                </c:manualLayout>
              </c:layout>
              <c:tx>
                <c:rich>
                  <a:bodyPr/>
                  <a:lstStyle/>
                  <a:p>
                    <a:fld id="{A55763C1-0EDF-439F-A7F0-9F021949D308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layout>
                <c:manualLayout>
                  <c:x val="-3.6373906426615541E-3"/>
                  <c:y val="1.2091593682128299E-2"/>
                </c:manualLayout>
              </c:layout>
              <c:tx>
                <c:rich>
                  <a:bodyPr/>
                  <a:lstStyle/>
                  <a:p>
                    <a:fld id="{AE06CD32-CBBD-4752-9E1B-66423D37B5C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D74D37B-C391-45C3-8A34-0626F649C24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9B148A3-11DF-4A89-96A1-B808275193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layout>
                <c:manualLayout>
                  <c:x val="3.3891049697616797E-2"/>
                  <c:y val="0.12020466660468722"/>
                </c:manualLayout>
              </c:layout>
              <c:tx>
                <c:rich>
                  <a:bodyPr/>
                  <a:lstStyle/>
                  <a:p>
                    <a:fld id="{FE5EACB2-4B79-43BE-8425-99C373FB307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2.5000000000000001E-2</c:v>
                </c:pt>
                <c:pt idx="1">
                  <c:v>1.9E-2</c:v>
                </c:pt>
                <c:pt idx="2">
                  <c:v>0.42099999999999999</c:v>
                </c:pt>
                <c:pt idx="3">
                  <c:v>0.44700000000000001</c:v>
                </c:pt>
                <c:pt idx="4">
                  <c:v>8.7999999999999995E-2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BE-477F-B89C-3DFC1A595B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BE-477F-B89C-3DFC1A595B8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BE-477F-B89C-3DFC1A595B85}"/>
              </c:ext>
            </c:extLst>
          </c:dPt>
          <c:dLbls>
            <c:dLbl>
              <c:idx val="0"/>
              <c:layout>
                <c:manualLayout>
                  <c:x val="-2.5156536518440527E-2"/>
                  <c:y val="0.10410016476826592"/>
                </c:manualLayout>
              </c:layout>
              <c:tx>
                <c:rich>
                  <a:bodyPr/>
                  <a:lstStyle/>
                  <a:p>
                    <a:fld id="{F9E26666-2D56-4C95-BBE6-5168634CE36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9.196658825345165E-2"/>
                  <c:y val="8.3798608598640856E-2"/>
                </c:manualLayout>
              </c:layout>
              <c:tx>
                <c:rich>
                  <a:bodyPr/>
                  <a:lstStyle/>
                  <a:p>
                    <a:fld id="{8C0F15C8-F4D0-442D-ADD4-0D3A8A2D927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layout>
                <c:manualLayout>
                  <c:x val="-0.12740197135756481"/>
                  <c:y val="-6.2387246869010912E-2"/>
                </c:manualLayout>
              </c:layout>
              <c:tx>
                <c:rich>
                  <a:bodyPr/>
                  <a:lstStyle/>
                  <a:p>
                    <a:fld id="{8CEB85DE-58DD-4573-A08B-EA60E07C9256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DBE-477F-B89C-3DFC1A595B85}"/>
                </c:ext>
              </c:extLst>
            </c:dLbl>
            <c:dLbl>
              <c:idx val="3"/>
              <c:layout>
                <c:manualLayout>
                  <c:x val="0.13583571429926861"/>
                  <c:y val="1.348277101915501E-2"/>
                </c:manualLayout>
              </c:layout>
              <c:tx>
                <c:rich>
                  <a:bodyPr/>
                  <a:lstStyle/>
                  <a:p>
                    <a:fld id="{7FAE3B8D-B23F-4939-ABFC-66DD3B0D11C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BE-477F-B89C-3DFC1A595B85}"/>
                </c:ext>
              </c:extLst>
            </c:dLbl>
            <c:dLbl>
              <c:idx val="4"/>
              <c:layout>
                <c:manualLayout>
                  <c:x val="2.3121988739617735E-2"/>
                  <c:y val="0.11166942400553781"/>
                </c:manualLayout>
              </c:layout>
              <c:tx>
                <c:rich>
                  <a:bodyPr/>
                  <a:lstStyle/>
                  <a:p>
                    <a:fld id="{41F45C7F-E37E-47E6-9AB9-733C8D41FCF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BE-477F-B89C-3DFC1A595B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6.9000000000000006E-2</c:v>
                </c:pt>
                <c:pt idx="1">
                  <c:v>0.113</c:v>
                </c:pt>
                <c:pt idx="2">
                  <c:v>0.41499999999999998</c:v>
                </c:pt>
                <c:pt idx="3">
                  <c:v>0.32100000000000001</c:v>
                </c:pt>
                <c:pt idx="4">
                  <c:v>8.2000000000000003E-2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layout>
                <c:manualLayout>
                  <c:x val="-2.2039089377781967E-2"/>
                  <c:y val="1.2091593682128299E-2"/>
                </c:manualLayout>
              </c:layout>
              <c:tx>
                <c:rich>
                  <a:bodyPr/>
                  <a:lstStyle/>
                  <a:p>
                    <a:fld id="{A55763C1-0EDF-439F-A7F0-9F021949D308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layout>
                <c:manualLayout>
                  <c:x val="-5.7861425568696112E-2"/>
                  <c:y val="0.10028910054000531"/>
                </c:manualLayout>
              </c:layout>
              <c:tx>
                <c:rich>
                  <a:bodyPr/>
                  <a:lstStyle/>
                  <a:p>
                    <a:fld id="{AE06CD32-CBBD-4752-9E1B-66423D37B5C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D74D37B-C391-45C3-8A34-0626F649C24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layout>
                <c:manualLayout>
                  <c:x val="0.11816799298645554"/>
                  <c:y val="-4.1857636185844267E-2"/>
                </c:manualLayout>
              </c:layout>
              <c:tx>
                <c:rich>
                  <a:bodyPr/>
                  <a:lstStyle/>
                  <a:p>
                    <a:fld id="{49B148A3-11DF-4A89-96A1-B808275193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layout>
                <c:manualLayout>
                  <c:x val="8.0081894264238826E-2"/>
                  <c:y val="0.10313418140638841"/>
                </c:manualLayout>
              </c:layout>
              <c:tx>
                <c:rich>
                  <a:bodyPr/>
                  <a:lstStyle/>
                  <a:p>
                    <a:fld id="{FE5EACB2-4B79-43BE-8425-99C373FB307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3.1E-2</c:v>
                </c:pt>
                <c:pt idx="1">
                  <c:v>8.2000000000000003E-2</c:v>
                </c:pt>
                <c:pt idx="2">
                  <c:v>0.46500000000000002</c:v>
                </c:pt>
                <c:pt idx="3">
                  <c:v>0.26400000000000001</c:v>
                </c:pt>
                <c:pt idx="4">
                  <c:v>0.157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BE-477F-B89C-3DFC1A595B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BE-477F-B89C-3DFC1A595B8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BE-477F-B89C-3DFC1A595B85}"/>
              </c:ext>
            </c:extLst>
          </c:dPt>
          <c:dLbls>
            <c:dLbl>
              <c:idx val="0"/>
              <c:layout>
                <c:manualLayout>
                  <c:x val="-2.5156536518440527E-2"/>
                  <c:y val="0.10410016476826592"/>
                </c:manualLayout>
              </c:layout>
              <c:tx>
                <c:rich>
                  <a:bodyPr/>
                  <a:lstStyle/>
                  <a:p>
                    <a:fld id="{F9E26666-2D56-4C95-BBE6-5168634CE36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9.196658825345165E-2"/>
                  <c:y val="8.3798608598640856E-2"/>
                </c:manualLayout>
              </c:layout>
              <c:tx>
                <c:rich>
                  <a:bodyPr/>
                  <a:lstStyle/>
                  <a:p>
                    <a:fld id="{8C0F15C8-F4D0-442D-ADD4-0D3A8A2D927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layout>
                <c:manualLayout>
                  <c:x val="-0.12740197135756481"/>
                  <c:y val="-6.2387246869010912E-2"/>
                </c:manualLayout>
              </c:layout>
              <c:tx>
                <c:rich>
                  <a:bodyPr/>
                  <a:lstStyle/>
                  <a:p>
                    <a:fld id="{8CEB85DE-58DD-4573-A08B-EA60E07C9256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DBE-477F-B89C-3DFC1A595B85}"/>
                </c:ext>
              </c:extLst>
            </c:dLbl>
            <c:dLbl>
              <c:idx val="3"/>
              <c:layout>
                <c:manualLayout>
                  <c:x val="0.13583571429926861"/>
                  <c:y val="1.348277101915501E-2"/>
                </c:manualLayout>
              </c:layout>
              <c:tx>
                <c:rich>
                  <a:bodyPr/>
                  <a:lstStyle/>
                  <a:p>
                    <a:fld id="{7FAE3B8D-B23F-4939-ABFC-66DD3B0D11C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BE-477F-B89C-3DFC1A595B85}"/>
                </c:ext>
              </c:extLst>
            </c:dLbl>
            <c:dLbl>
              <c:idx val="4"/>
              <c:layout>
                <c:manualLayout>
                  <c:x val="2.3121988739617735E-2"/>
                  <c:y val="0.11166942400553781"/>
                </c:manualLayout>
              </c:layout>
              <c:tx>
                <c:rich>
                  <a:bodyPr/>
                  <a:lstStyle/>
                  <a:p>
                    <a:fld id="{41F45C7F-E37E-47E6-9AB9-733C8D41FCF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BE-477F-B89C-3DFC1A595B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1">
                  <c:v>0.156</c:v>
                </c:pt>
                <c:pt idx="2">
                  <c:v>0.42199999999999999</c:v>
                </c:pt>
                <c:pt idx="3">
                  <c:v>0.42199999999999999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87-4BF0-9407-A7D657621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87-4BF0-9407-A7D657621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87-4BF0-9407-A7D6576217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87-4BF0-9407-A7D65762179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87-4BF0-9407-A7D65762179D}"/>
              </c:ext>
            </c:extLst>
          </c:dPt>
          <c:dLbls>
            <c:dLbl>
              <c:idx val="0"/>
              <c:layout>
                <c:manualLayout>
                  <c:x val="-3.0072279737194493E-2"/>
                  <c:y val="0.10028910054000531"/>
                </c:manualLayout>
              </c:layout>
              <c:tx>
                <c:rich>
                  <a:bodyPr/>
                  <a:lstStyle/>
                  <a:p>
                    <a:fld id="{A55763C1-0EDF-439F-A7F0-9F021949D308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87-4BF0-9407-A7D65762179D}"/>
                </c:ext>
              </c:extLst>
            </c:dLbl>
            <c:dLbl>
              <c:idx val="1"/>
              <c:layout>
                <c:manualLayout>
                  <c:x val="-9.6019079775905694E-2"/>
                  <c:y val="9.7444019673622179E-2"/>
                </c:manualLayout>
              </c:layout>
              <c:tx>
                <c:rich>
                  <a:bodyPr/>
                  <a:lstStyle/>
                  <a:p>
                    <a:fld id="{AE06CD32-CBBD-4752-9E1B-66423D37B5C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87-4BF0-9407-A7D65762179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D74D37B-C391-45C3-8A34-0626F649C24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87-4BF0-9407-A7D65762179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9B148A3-11DF-4A89-96A1-B808275193DD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87-4BF0-9407-A7D65762179D}"/>
                </c:ext>
              </c:extLst>
            </c:dLbl>
            <c:dLbl>
              <c:idx val="4"/>
              <c:layout>
                <c:manualLayout>
                  <c:x val="1.7582882599666907E-3"/>
                  <c:y val="2.6316998014043944E-2"/>
                </c:manualLayout>
              </c:layout>
              <c:tx>
                <c:rich>
                  <a:bodyPr/>
                  <a:lstStyle/>
                  <a:p>
                    <a:fld id="{FE5EACB2-4B79-43BE-8425-99C373FB3074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87-4BF0-9407-A7D657621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6.7000000000000004E-2</c:v>
                </c:pt>
                <c:pt idx="1">
                  <c:v>0.17799999999999999</c:v>
                </c:pt>
                <c:pt idx="2">
                  <c:v>0.378</c:v>
                </c:pt>
                <c:pt idx="3">
                  <c:v>0.35599999999999998</c:v>
                </c:pt>
                <c:pt idx="4">
                  <c:v>2.1999999999999999E-2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987-4BF0-9407-A7D657621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BE-477F-B89C-3DFC1A595B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BE-477F-B89C-3DFC1A595B8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BE-477F-B89C-3DFC1A595B85}"/>
              </c:ext>
            </c:extLst>
          </c:dPt>
          <c:dLbls>
            <c:dLbl>
              <c:idx val="0"/>
              <c:layout>
                <c:manualLayout>
                  <c:x val="-2.5156536518440527E-2"/>
                  <c:y val="0.10410016476826592"/>
                </c:manualLayout>
              </c:layout>
              <c:tx>
                <c:rich>
                  <a:bodyPr/>
                  <a:lstStyle/>
                  <a:p>
                    <a:fld id="{F9E26666-2D56-4C95-BBE6-5168634CE36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9.196658825345165E-2"/>
                  <c:y val="8.3798608598640856E-2"/>
                </c:manualLayout>
              </c:layout>
              <c:tx>
                <c:rich>
                  <a:bodyPr/>
                  <a:lstStyle/>
                  <a:p>
                    <a:fld id="{8C0F15C8-F4D0-442D-ADD4-0D3A8A2D927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layout>
                <c:manualLayout>
                  <c:x val="-0.12740197135756481"/>
                  <c:y val="-6.2387246869010912E-2"/>
                </c:manualLayout>
              </c:layout>
              <c:tx>
                <c:rich>
                  <a:bodyPr/>
                  <a:lstStyle/>
                  <a:p>
                    <a:fld id="{8CEB85DE-58DD-4573-A08B-EA60E07C9256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DBE-477F-B89C-3DFC1A595B85}"/>
                </c:ext>
              </c:extLst>
            </c:dLbl>
            <c:dLbl>
              <c:idx val="3"/>
              <c:layout>
                <c:manualLayout>
                  <c:x val="0.13583571429926861"/>
                  <c:y val="1.348277101915501E-2"/>
                </c:manualLayout>
              </c:layout>
              <c:tx>
                <c:rich>
                  <a:bodyPr/>
                  <a:lstStyle/>
                  <a:p>
                    <a:fld id="{7FAE3B8D-B23F-4939-ABFC-66DD3B0D11C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BE-477F-B89C-3DFC1A595B85}"/>
                </c:ext>
              </c:extLst>
            </c:dLbl>
            <c:dLbl>
              <c:idx val="4"/>
              <c:layout>
                <c:manualLayout>
                  <c:x val="2.3121988739617735E-2"/>
                  <c:y val="0.11166942400553781"/>
                </c:manualLayout>
              </c:layout>
              <c:tx>
                <c:rich>
                  <a:bodyPr/>
                  <a:lstStyle/>
                  <a:p>
                    <a:fld id="{41F45C7F-E37E-47E6-9AB9-733C8D41FCF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BE-477F-B89C-3DFC1A595B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6.7000000000000004E-2</c:v>
                </c:pt>
                <c:pt idx="1">
                  <c:v>0.156</c:v>
                </c:pt>
                <c:pt idx="2">
                  <c:v>0.42199999999999999</c:v>
                </c:pt>
                <c:pt idx="3">
                  <c:v>0.311</c:v>
                </c:pt>
                <c:pt idx="4">
                  <c:v>4.3999999999999997E-2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BE-477F-B89C-3DFC1A595B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BE-477F-B89C-3DFC1A595B8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BE-477F-B89C-3DFC1A595B85}"/>
              </c:ext>
            </c:extLst>
          </c:dPt>
          <c:dLbls>
            <c:dLbl>
              <c:idx val="0"/>
              <c:layout>
                <c:manualLayout>
                  <c:x val="-1.0923311413769819E-2"/>
                  <c:y val="1.4571344793810299E-2"/>
                </c:manualLayout>
              </c:layout>
              <c:tx>
                <c:rich>
                  <a:bodyPr/>
                  <a:lstStyle/>
                  <a:p>
                    <a:fld id="{F9E26666-2D56-4C95-BBE6-5168634CE36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9.196658825345165E-2"/>
                  <c:y val="8.3798608598640856E-2"/>
                </c:manualLayout>
              </c:layout>
              <c:tx>
                <c:rich>
                  <a:bodyPr/>
                  <a:lstStyle/>
                  <a:p>
                    <a:fld id="{8C0F15C8-F4D0-442D-ADD4-0D3A8A2D927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layout>
                <c:manualLayout>
                  <c:x val="-0.12740197135756481"/>
                  <c:y val="-6.2387246869010912E-2"/>
                </c:manualLayout>
              </c:layout>
              <c:tx>
                <c:rich>
                  <a:bodyPr/>
                  <a:lstStyle/>
                  <a:p>
                    <a:fld id="{8CEB85DE-58DD-4573-A08B-EA60E07C9256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DBE-477F-B89C-3DFC1A595B85}"/>
                </c:ext>
              </c:extLst>
            </c:dLbl>
            <c:dLbl>
              <c:idx val="3"/>
              <c:layout>
                <c:manualLayout>
                  <c:x val="0.13583571429926861"/>
                  <c:y val="1.348277101915501E-2"/>
                </c:manualLayout>
              </c:layout>
              <c:tx>
                <c:rich>
                  <a:bodyPr/>
                  <a:lstStyle/>
                  <a:p>
                    <a:fld id="{7FAE3B8D-B23F-4939-ABFC-66DD3B0D11C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BE-477F-B89C-3DFC1A595B85}"/>
                </c:ext>
              </c:extLst>
            </c:dLbl>
            <c:dLbl>
              <c:idx val="4"/>
              <c:layout>
                <c:manualLayout>
                  <c:x val="2.3121988739617735E-2"/>
                  <c:y val="0.11166942400553781"/>
                </c:manualLayout>
              </c:layout>
              <c:tx>
                <c:rich>
                  <a:bodyPr/>
                  <a:lstStyle/>
                  <a:p>
                    <a:fld id="{41F45C7F-E37E-47E6-9AB9-733C8D41FCF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BE-477F-B89C-3DFC1A595B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0">
                  <c:v>2.1999999999999999E-2</c:v>
                </c:pt>
                <c:pt idx="1">
                  <c:v>0.156</c:v>
                </c:pt>
                <c:pt idx="2">
                  <c:v>0.42199999999999999</c:v>
                </c:pt>
                <c:pt idx="3">
                  <c:v>0.311</c:v>
                </c:pt>
                <c:pt idx="4">
                  <c:v>8.8999999999999996E-2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51784019204029"/>
          <c:y val="0"/>
          <c:w val="0.5245496335461195"/>
          <c:h val="0.90915407618246835"/>
        </c:manualLayout>
      </c:layout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E-4F37-9E3A-7B7389D54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F2E-4F37-9E3A-7B7389D54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DBE-477F-B89C-3DFC1A595B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DBE-477F-B89C-3DFC1A595B8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DBE-477F-B89C-3DFC1A595B85}"/>
              </c:ext>
            </c:extLst>
          </c:dPt>
          <c:dLbls>
            <c:dLbl>
              <c:idx val="0"/>
              <c:layout>
                <c:manualLayout>
                  <c:x val="-2.5156536518440527E-2"/>
                  <c:y val="0.10410016476826592"/>
                </c:manualLayout>
              </c:layout>
              <c:tx>
                <c:rich>
                  <a:bodyPr/>
                  <a:lstStyle/>
                  <a:p>
                    <a:fld id="{F9E26666-2D56-4C95-BBE6-5168634CE362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E-4F37-9E3A-7B7389D54A02}"/>
                </c:ext>
              </c:extLst>
            </c:dLbl>
            <c:dLbl>
              <c:idx val="1"/>
              <c:layout>
                <c:manualLayout>
                  <c:x val="-9.196658825345165E-2"/>
                  <c:y val="8.3798608598640856E-2"/>
                </c:manualLayout>
              </c:layout>
              <c:tx>
                <c:rich>
                  <a:bodyPr/>
                  <a:lstStyle/>
                  <a:p>
                    <a:fld id="{8C0F15C8-F4D0-442D-ADD4-0D3A8A2D927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F2E-4F37-9E3A-7B7389D54A02}"/>
                </c:ext>
              </c:extLst>
            </c:dLbl>
            <c:dLbl>
              <c:idx val="2"/>
              <c:layout>
                <c:manualLayout>
                  <c:x val="-0.13747616795685708"/>
                  <c:y val="-9.986039804077787E-2"/>
                </c:manualLayout>
              </c:layout>
              <c:tx>
                <c:rich>
                  <a:bodyPr/>
                  <a:lstStyle/>
                  <a:p>
                    <a:fld id="{8CEB85DE-58DD-4573-A08B-EA60E07C9256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DBE-477F-B89C-3DFC1A595B85}"/>
                </c:ext>
              </c:extLst>
            </c:dLbl>
            <c:dLbl>
              <c:idx val="3"/>
              <c:layout>
                <c:manualLayout>
                  <c:x val="0.13583571429926861"/>
                  <c:y val="1.348277101915501E-2"/>
                </c:manualLayout>
              </c:layout>
              <c:tx>
                <c:rich>
                  <a:bodyPr/>
                  <a:lstStyle/>
                  <a:p>
                    <a:fld id="{7FAE3B8D-B23F-4939-ABFC-66DD3B0D11CB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BE-477F-B89C-3DFC1A595B85}"/>
                </c:ext>
              </c:extLst>
            </c:dLbl>
            <c:dLbl>
              <c:idx val="4"/>
              <c:layout>
                <c:manualLayout>
                  <c:x val="2.3121988739617735E-2"/>
                  <c:y val="0.11166942400553781"/>
                </c:manualLayout>
              </c:layout>
              <c:tx>
                <c:rich>
                  <a:bodyPr/>
                  <a:lstStyle/>
                  <a:p>
                    <a:fld id="{41F45C7F-E37E-47E6-9AB9-733C8D41FCFE}" type="PERCENTAGE">
                      <a:rPr lang="en-US" smtClean="0"/>
                      <a:pPr/>
                      <a:t>[PROCENTAI]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BE-477F-B89C-3DFC1A595B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Lapas1!$A$2:$A$6</c:f>
              <c:strCache>
                <c:ptCount val="5"/>
                <c:pt idx="0">
                  <c:v>1-asis ketvirtis</c:v>
                </c:pt>
                <c:pt idx="1">
                  <c:v>2-asis ketvirtis</c:v>
                </c:pt>
                <c:pt idx="2">
                  <c:v>3-iasis ketvirtis</c:v>
                </c:pt>
                <c:pt idx="3">
                  <c:v>4-asis ketvirtis</c:v>
                </c:pt>
                <c:pt idx="4">
                  <c:v>5</c:v>
                </c:pt>
              </c:strCache>
            </c:strRef>
          </c:cat>
          <c:val>
            <c:numRef>
              <c:f>Lapas1!$B$2:$B$6</c:f>
              <c:numCache>
                <c:formatCode>0.00%</c:formatCode>
                <c:ptCount val="5"/>
                <c:pt idx="1">
                  <c:v>0.222</c:v>
                </c:pt>
                <c:pt idx="2">
                  <c:v>0.4</c:v>
                </c:pt>
                <c:pt idx="3">
                  <c:v>0.33300000000000002</c:v>
                </c:pt>
                <c:pt idx="4">
                  <c:v>4.3999999999999997E-2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E-4F37-9E3A-7B7389D5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9056B7A-66B4-BE56-840B-29B97E790D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1C58E860-8D5D-38BC-3964-073D219788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de-DE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4CA400D1-478E-410E-6197-9440AE569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23B0C-C59B-43AC-9828-C4F323A1EE63}" type="datetimeFigureOut">
              <a:rPr lang="de-DE" smtClean="0"/>
              <a:t>30.08.2023</a:t>
            </a:fld>
            <a:endParaRPr lang="de-DE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8E5AE91D-B451-F834-8C55-F4529AD05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84D8F9F3-01FD-43CA-2D05-C79067177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008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85C9E83-5706-5B20-A0C2-5F939898C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0680F25A-C614-FDC6-A2B8-D6AA9EC441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90A44F7F-10B5-47B2-1AB1-561725CD1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23B0C-C59B-43AC-9828-C4F323A1EE63}" type="datetimeFigureOut">
              <a:rPr lang="de-DE" smtClean="0"/>
              <a:t>30.08.2023</a:t>
            </a:fld>
            <a:endParaRPr lang="de-DE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C1EC64F2-1587-08D4-1ADD-A01E2343A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198E7A42-09AA-B57B-6A36-6FE085557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109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7753B18-31EB-62E5-C504-B9ABFD7A9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31AAA5D0-6460-1349-9F71-284C02EEF7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2959A86D-10A5-42FC-B4D4-30CCE1ABD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23B0C-C59B-43AC-9828-C4F323A1EE63}" type="datetimeFigureOut">
              <a:rPr lang="de-DE" smtClean="0"/>
              <a:t>30.08.2023</a:t>
            </a:fld>
            <a:endParaRPr lang="de-DE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8DC6C1B5-E66A-780E-E800-22A865D14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107E8254-C9F7-F924-D05D-E7DD3541C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6969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7AB20E5-9BF7-6332-CEFD-C7BF3AB55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ED83E76-5EB3-6D4B-3590-FA748BDEBF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604C1077-551F-5B35-1940-39B49E5527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2F93C0EB-6C1B-2D7A-C37F-782648D31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23B0C-C59B-43AC-9828-C4F323A1EE63}" type="datetimeFigureOut">
              <a:rPr lang="de-DE" smtClean="0"/>
              <a:t>30.08.2023</a:t>
            </a:fld>
            <a:endParaRPr lang="de-DE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D8F984AF-8364-11CD-5C48-EC9200C27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68EB918D-9A4C-C7E8-A284-AB83F05EA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3007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0FE45DD-C762-902F-DA04-21C9EC817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8F351C67-9230-57C1-3424-D3C6E8875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8793A33E-8B6B-DBE7-9D36-093942F779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F4E239B6-0325-2A0C-5FF4-2AF3B6798D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926C2922-3CA7-D3C2-8590-7FEAFF6F15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A118E544-4DAA-256E-D041-FA42CC43E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23B0C-C59B-43AC-9828-C4F323A1EE63}" type="datetimeFigureOut">
              <a:rPr lang="de-DE" smtClean="0"/>
              <a:t>30.08.2023</a:t>
            </a:fld>
            <a:endParaRPr lang="de-DE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60E7C3FF-F29A-1522-32AA-DBF32ADD7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1F5825E2-9907-F9AF-491A-D3B815366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734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10EC196-87ED-EB14-6257-8C9DFB35A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DBB8427D-0CCC-BC1A-2DAC-669AB895C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23B0C-C59B-43AC-9828-C4F323A1EE63}" type="datetimeFigureOut">
              <a:rPr lang="de-DE" smtClean="0"/>
              <a:t>30.08.2023</a:t>
            </a:fld>
            <a:endParaRPr lang="de-DE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D672069F-8DB5-1533-999E-9C9E110EE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21A574F5-94EA-E046-A785-86E22FCE5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468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357BAFC0-E2CC-5460-8D3E-78F735FE4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23B0C-C59B-43AC-9828-C4F323A1EE63}" type="datetimeFigureOut">
              <a:rPr lang="de-DE" smtClean="0"/>
              <a:t>30.08.2023</a:t>
            </a:fld>
            <a:endParaRPr lang="de-DE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126E80D4-FC1F-3957-7A9C-EEB9E6CC8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4FB34048-54F3-9223-D2C3-F0810F8A4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9322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16C02A2-D352-204E-06DE-D7942A39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58FE722-A52F-3DE0-CCB0-2C64F6EBE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196DDB5A-945D-095E-25DD-43709807E2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9E5363A3-B86F-C3E2-4F23-24661AC58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23B0C-C59B-43AC-9828-C4F323A1EE63}" type="datetimeFigureOut">
              <a:rPr lang="de-DE" smtClean="0"/>
              <a:t>30.08.2023</a:t>
            </a:fld>
            <a:endParaRPr lang="de-DE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681D888B-296C-C334-D7D8-168D9D829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18DFEA22-FD59-B976-2663-A8CDCD1B1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784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3F8A1C7-C931-4E4F-7581-E951D4BD0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B228CC7B-E5BE-7AE8-3B56-DFC1FCBB41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2DA86BFA-B9DF-37DE-BD7D-0E243627C5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99A21548-7250-1FC8-3EF9-5D1E81441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23B0C-C59B-43AC-9828-C4F323A1EE63}" type="datetimeFigureOut">
              <a:rPr lang="de-DE" smtClean="0"/>
              <a:t>30.08.2023</a:t>
            </a:fld>
            <a:endParaRPr lang="de-DE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0B153677-81D6-6BB5-0BB1-713FE50FC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39C56F25-D6A8-75A3-9B12-21A7DB836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525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8C8B3FE-768E-527B-5651-E925EF990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47E58223-15C1-CB6E-261D-E985D4DD7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FD7919A0-4C02-B57C-CA0B-2AC54088F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23B0C-C59B-43AC-9828-C4F323A1EE63}" type="datetimeFigureOut">
              <a:rPr lang="de-DE" smtClean="0"/>
              <a:t>30.08.2023</a:t>
            </a:fld>
            <a:endParaRPr lang="de-DE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BC687650-5267-B911-CE49-FB47F2640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C1159725-F3A0-C5AF-EFB4-572A0CAB7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2961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0982E250-D50D-FDF0-529F-E5A109BDAD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399FA1CB-9DA4-1568-55C6-CDA3789EEB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11A3D6D0-9ADB-3D61-89EB-5C9892894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23B0C-C59B-43AC-9828-C4F323A1EE63}" type="datetimeFigureOut">
              <a:rPr lang="de-DE" smtClean="0"/>
              <a:t>30.08.2023</a:t>
            </a:fld>
            <a:endParaRPr lang="de-DE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64539FDD-3C6F-5C7A-BB52-7A98BD1F6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09B2536A-B757-903B-A6F0-92E075704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38859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>
            <a:extLst>
              <a:ext uri="{FF2B5EF4-FFF2-40B4-BE49-F238E27FC236}">
                <a16:creationId xmlns:a16="http://schemas.microsoft.com/office/drawing/2014/main" id="{076647C0-A059-5B38-E90F-BF13B7D4AAD6}"/>
              </a:ext>
            </a:extLst>
          </p:cNvPr>
          <p:cNvGrpSpPr/>
          <p:nvPr/>
        </p:nvGrpSpPr>
        <p:grpSpPr>
          <a:xfrm>
            <a:off x="-16934" y="0"/>
            <a:ext cx="12231160" cy="6856216"/>
            <a:chOff x="-16934" y="0"/>
            <a:chExt cx="12231160" cy="6856216"/>
          </a:xfrm>
        </p:grpSpPr>
        <p:pic>
          <p:nvPicPr>
            <p:cNvPr id="3" name="Picture 15" descr="HD-PanelTitleR1.png">
              <a:extLst>
                <a:ext uri="{FF2B5EF4-FFF2-40B4-BE49-F238E27FC236}">
                  <a16:creationId xmlns:a16="http://schemas.microsoft.com/office/drawing/2014/main" id="{F7E81988-9B8B-9006-CB52-6A54FF7A97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88823" cy="68562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4" name="Rectangle 25">
              <a:extLst>
                <a:ext uri="{FF2B5EF4-FFF2-40B4-BE49-F238E27FC236}">
                  <a16:creationId xmlns:a16="http://schemas.microsoft.com/office/drawing/2014/main" id="{7CB1B0B4-F919-FC51-7232-0CDFCAB81A8A}"/>
                </a:ext>
              </a:extLst>
            </p:cNvPr>
            <p:cNvSpPr/>
            <p:nvPr/>
          </p:nvSpPr>
          <p:spPr>
            <a:xfrm>
              <a:off x="2328327" y="1540928"/>
              <a:ext cx="7543800" cy="3835405"/>
            </a:xfrm>
            <a:prstGeom prst="rect">
              <a:avLst/>
            </a:prstGeom>
            <a:noFill/>
            <a:ln w="15873" cap="flat">
              <a:solidFill>
                <a:srgbClr val="83992A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pic>
          <p:nvPicPr>
            <p:cNvPr id="5" name="Picture 16" descr="HDRibbonTitle-UniformTrim.png">
              <a:extLst>
                <a:ext uri="{FF2B5EF4-FFF2-40B4-BE49-F238E27FC236}">
                  <a16:creationId xmlns:a16="http://schemas.microsoft.com/office/drawing/2014/main" id="{4CB98094-C276-C1D6-5198-04B740F8C7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-16934" y="3147611"/>
              <a:ext cx="2478024" cy="612648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6" name="Picture 19" descr="HDRibbonTitle-UniformTrim.png">
              <a:extLst>
                <a:ext uri="{FF2B5EF4-FFF2-40B4-BE49-F238E27FC236}">
                  <a16:creationId xmlns:a16="http://schemas.microsoft.com/office/drawing/2014/main" id="{7C95FD6D-C425-CFE2-69AB-274D64B9CC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9736202" y="3147611"/>
              <a:ext cx="2478024" cy="612648"/>
            </a:xfrm>
            <a:prstGeom prst="rect">
              <a:avLst/>
            </a:prstGeom>
            <a:noFill/>
            <a:ln cap="flat">
              <a:noFill/>
            </a:ln>
          </p:spPr>
        </p:pic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09D5E814-DB24-F1CE-057E-ACBF3F006C7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692395" y="1871127"/>
            <a:ext cx="6815672" cy="1515535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44D2156-262B-DC65-5690-65127389704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692395" y="3657600"/>
            <a:ext cx="6815672" cy="1320805"/>
          </a:xfrm>
        </p:spPr>
        <p:txBody>
          <a:bodyPr anchorCtr="1"/>
          <a:lstStyle>
            <a:lvl1pPr marL="0" indent="0" algn="ctr">
              <a:spcBef>
                <a:spcPts val="500"/>
              </a:spcBef>
              <a:buNone/>
              <a:defRPr sz="2100">
                <a:solidFill>
                  <a:srgbClr val="000000"/>
                </a:solidFill>
              </a:defRPr>
            </a:lvl1pPr>
          </a:lstStyle>
          <a:p>
            <a:pPr lvl="0"/>
            <a:r>
              <a:rPr lang="lt-LT"/>
              <a:t>Spustelėkite norėdami redaguoti šablono paantraštės stilių</a:t>
            </a:r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BAC56C33-69C2-5029-B0F2-D6C39AA4054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7983233" y="5037667"/>
            <a:ext cx="897465" cy="279404"/>
          </a:xfrm>
        </p:spPr>
        <p:txBody>
          <a:bodyPr/>
          <a:lstStyle>
            <a:lvl1pPr>
              <a:defRPr lang="de-DE"/>
            </a:lvl1pPr>
          </a:lstStyle>
          <a:p>
            <a:pPr lvl="0"/>
            <a:fld id="{BE9EA3FD-33FF-45CB-933E-44AC035253FF}" type="datetime1">
              <a:rPr lang="de-DE"/>
              <a:pPr lvl="0"/>
              <a:t>30.08.2023</a:t>
            </a:fld>
            <a:endParaRPr lang="de-DE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1367C73-D609-CD93-6B45-BAF587DDB94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2692395" y="5037667"/>
            <a:ext cx="5214631" cy="279404"/>
          </a:xfrm>
        </p:spPr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21231BA-DD3E-6B95-45FC-2EF9E6F7134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956895" y="5037667"/>
            <a:ext cx="551163" cy="279404"/>
          </a:xfrm>
        </p:spPr>
        <p:txBody>
          <a:bodyPr/>
          <a:lstStyle>
            <a:lvl1pPr>
              <a:defRPr lang="de-DE"/>
            </a:lvl1pPr>
          </a:lstStyle>
          <a:p>
            <a:pPr lvl="0"/>
            <a:fld id="{ECC8C1A5-31D1-4F44-A6CF-A5A2BF580E20}" type="slidenum">
              <a:t>‹#›</a:t>
            </a:fld>
            <a:endParaRPr lang="de-DE"/>
          </a:p>
        </p:txBody>
      </p:sp>
      <p:cxnSp>
        <p:nvCxnSpPr>
          <p:cNvPr id="12" name="Straight Connector 14">
            <a:extLst>
              <a:ext uri="{FF2B5EF4-FFF2-40B4-BE49-F238E27FC236}">
                <a16:creationId xmlns:a16="http://schemas.microsoft.com/office/drawing/2014/main" id="{0D7B81E2-F72E-D404-1F13-2AE17895CB27}"/>
              </a:ext>
            </a:extLst>
          </p:cNvPr>
          <p:cNvCxnSpPr/>
          <p:nvPr/>
        </p:nvCxnSpPr>
        <p:spPr>
          <a:xfrm>
            <a:off x="2692395" y="3522131"/>
            <a:ext cx="6815673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218199236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6">
            <a:extLst>
              <a:ext uri="{FF2B5EF4-FFF2-40B4-BE49-F238E27FC236}">
                <a16:creationId xmlns:a16="http://schemas.microsoft.com/office/drawing/2014/main" id="{4EF8084E-72CE-E7FA-5ABD-6908EA1F96BD}"/>
              </a:ext>
            </a:extLst>
          </p:cNvPr>
          <p:cNvCxnSpPr/>
          <p:nvPr/>
        </p:nvCxnSpPr>
        <p:spPr>
          <a:xfrm>
            <a:off x="1396169" y="2421468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79A5C591-D171-ACB5-D277-ECDE353E54A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DBFC11A-FE12-732D-3F09-619C7DF8732B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F075875-B62E-824C-11F8-D379010D99E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957CF70B-9768-4ABF-901B-02FB5E90F092}" type="datetime1">
              <a:rPr lang="de-DE"/>
              <a:pPr lvl="0"/>
              <a:t>30.08.2023</a:t>
            </a:fld>
            <a:endParaRPr lang="de-D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837D20F-CC18-715C-E123-02CD9D4E043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FF76CBE-95DC-2691-9AD4-9DA887492D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557C28B7-D859-4867-A3AB-C287BF089E17}" type="slidenum"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7895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6A73A-0FD8-E27C-52D8-BAE59A05A5F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5072" y="1752603"/>
            <a:ext cx="8158688" cy="1822518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9309F3-1866-1098-8AC2-5F52428398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015063" y="3846048"/>
            <a:ext cx="8158688" cy="954551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2B8C54-37C1-8924-7769-8781D402A17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80066BEB-39B9-4FC3-B5EF-6E6C34F52218}" type="datetime1">
              <a:rPr lang="de-DE"/>
              <a:pPr lvl="0"/>
              <a:t>30.08.2023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3368A-B352-321A-2CDC-4D3A4F77B2F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378C22-11D8-75E8-F69D-35FDD6F00A3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695747F3-90B6-457D-8228-55294E2003EB}" type="slidenum">
              <a:t>‹#›</a:t>
            </a:fld>
            <a:endParaRPr lang="de-DE"/>
          </a:p>
        </p:txBody>
      </p:sp>
      <p:cxnSp>
        <p:nvCxnSpPr>
          <p:cNvPr id="7" name="Straight Connector 15">
            <a:extLst>
              <a:ext uri="{FF2B5EF4-FFF2-40B4-BE49-F238E27FC236}">
                <a16:creationId xmlns:a16="http://schemas.microsoft.com/office/drawing/2014/main" id="{9FD44B95-C9F7-E1D4-274D-05E9F9ED3174}"/>
              </a:ext>
            </a:extLst>
          </p:cNvPr>
          <p:cNvCxnSpPr/>
          <p:nvPr/>
        </p:nvCxnSpPr>
        <p:spPr>
          <a:xfrm>
            <a:off x="2012722" y="3710589"/>
            <a:ext cx="8163379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10573094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7">
            <a:extLst>
              <a:ext uri="{FF2B5EF4-FFF2-40B4-BE49-F238E27FC236}">
                <a16:creationId xmlns:a16="http://schemas.microsoft.com/office/drawing/2014/main" id="{905E7FB9-DA0B-9830-C583-D35B7613B46C}"/>
              </a:ext>
            </a:extLst>
          </p:cNvPr>
          <p:cNvCxnSpPr/>
          <p:nvPr/>
        </p:nvCxnSpPr>
        <p:spPr>
          <a:xfrm>
            <a:off x="1396169" y="2421468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073926B0-FEA8-A776-AA93-55C13DF9476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B6F9CC2-46A6-59E6-C5C5-C53ED1DE2CE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98448" y="2560320"/>
            <a:ext cx="4718303" cy="331012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C2B320A-F875-AE17-6653-FB6D08ED4475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81344" y="2560320"/>
            <a:ext cx="4718303" cy="331012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12E59B90-1273-6E74-28EB-E8A1E6937CF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30D52FF2-B23F-42B4-896B-2F033D118D91}" type="datetime1">
              <a:rPr lang="de-DE"/>
              <a:pPr lvl="0"/>
              <a:t>30.08.2023</a:t>
            </a:fld>
            <a:endParaRPr lang="de-DE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5E6390DA-20DC-0E6D-A75D-1CA25D756A5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9C15BC97-28F5-6EA2-985B-84592ABB505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DA17B629-A92D-4DD2-8C72-CBC0884AABE8}" type="slidenum"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74831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A80D9-1AB2-EA05-F621-085F8D464EF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28FE14-5276-49D2-4659-AF375A044E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295403" y="2658535"/>
            <a:ext cx="4718303" cy="576264"/>
          </a:xfrm>
        </p:spPr>
        <p:txBody>
          <a:bodyPr anchor="b">
            <a:noAutofit/>
          </a:bodyPr>
          <a:lstStyle>
            <a:lvl1pPr marL="0" indent="0">
              <a:spcBef>
                <a:spcPts val="670"/>
              </a:spcBef>
              <a:buNone/>
              <a:defRPr sz="2800">
                <a:solidFill>
                  <a:srgbClr val="83992A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F764A5-71ED-73EC-78D0-6022337CB9D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1295403" y="3243257"/>
            <a:ext cx="4718303" cy="263260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F3D0AA-2CA1-FAF7-1669-B6C66FABC22F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80667" y="2658535"/>
            <a:ext cx="4718303" cy="576264"/>
          </a:xfrm>
        </p:spPr>
        <p:txBody>
          <a:bodyPr anchor="b">
            <a:noAutofit/>
          </a:bodyPr>
          <a:lstStyle>
            <a:lvl1pPr marL="0" indent="0">
              <a:spcBef>
                <a:spcPts val="670"/>
              </a:spcBef>
              <a:buNone/>
              <a:defRPr sz="2800">
                <a:solidFill>
                  <a:srgbClr val="83992A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C9EA4D-9315-8164-D232-294DC95CD4BA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80667" y="3243257"/>
            <a:ext cx="4718303" cy="263260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F5D4B5-56CD-63CA-E2E2-55875A0D4BD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1AD07A08-CC28-4AE1-97F0-F7905032AE33}" type="datetime1">
              <a:rPr lang="de-DE"/>
              <a:pPr lvl="0"/>
              <a:t>30.08.2023</a:t>
            </a:fld>
            <a:endParaRPr lang="de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5E773D-938B-FE71-AA53-081C7095210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D17B7D-5D10-090D-6F0D-B334F7719E9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B03FF819-30D6-4B54-B318-F4C8AF365CCB}" type="slidenum">
              <a:t>‹#›</a:t>
            </a:fld>
            <a:endParaRPr lang="de-DE"/>
          </a:p>
        </p:txBody>
      </p:sp>
      <p:cxnSp>
        <p:nvCxnSpPr>
          <p:cNvPr id="10" name="Straight Connector 17">
            <a:extLst>
              <a:ext uri="{FF2B5EF4-FFF2-40B4-BE49-F238E27FC236}">
                <a16:creationId xmlns:a16="http://schemas.microsoft.com/office/drawing/2014/main" id="{8D48C73C-F86D-3393-CC16-09FF62E63EBF}"/>
              </a:ext>
            </a:extLst>
          </p:cNvPr>
          <p:cNvCxnSpPr/>
          <p:nvPr/>
        </p:nvCxnSpPr>
        <p:spPr>
          <a:xfrm>
            <a:off x="1396169" y="2421468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4612290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0266B-1DA8-6CD8-3EF7-9F2D2D94639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40EB6E-6121-52E1-1CDA-85AAAD97BE8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C4A18C59-4456-43C7-B66E-DD5B2FF52C04}" type="datetime1">
              <a:rPr lang="de-DE"/>
              <a:pPr lvl="0"/>
              <a:t>30.08.2023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87CD0A-D56C-BA91-E659-AE254E278F0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58D489-BEAB-5201-D25D-512845963B1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BBD95A50-C06C-4149-9306-8E8AC91E9A3C}" type="slidenum">
              <a:t>‹#›</a:t>
            </a:fld>
            <a:endParaRPr lang="de-DE"/>
          </a:p>
        </p:txBody>
      </p:sp>
      <p:cxnSp>
        <p:nvCxnSpPr>
          <p:cNvPr id="6" name="Straight Connector 13">
            <a:extLst>
              <a:ext uri="{FF2B5EF4-FFF2-40B4-BE49-F238E27FC236}">
                <a16:creationId xmlns:a16="http://schemas.microsoft.com/office/drawing/2014/main" id="{09BB5D40-D433-459C-8BFE-ADBD91C51E0E}"/>
              </a:ext>
            </a:extLst>
          </p:cNvPr>
          <p:cNvCxnSpPr/>
          <p:nvPr/>
        </p:nvCxnSpPr>
        <p:spPr>
          <a:xfrm>
            <a:off x="1396169" y="2421468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1214091552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C950F4-A094-00EA-EC17-258E9672D99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437051E1-666C-4B2B-A66B-C07698C1BB94}" type="datetime1">
              <a:rPr lang="de-DE"/>
              <a:pPr lvl="0"/>
              <a:t>30.08.2023</a:t>
            </a:fld>
            <a:endParaRPr lang="de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DD3A1F-18BD-E4C1-C819-F5D2A912685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C90DEB-8072-F752-8D6B-D265E179BA9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67048A21-A3C8-4090-88DD-2653BED077F8}" type="slidenum"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0075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5E942-2777-684D-D2A2-A5745C77BF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93811" y="1388534"/>
            <a:ext cx="3718453" cy="1371600"/>
          </a:xfrm>
        </p:spPr>
        <p:txBody>
          <a:bodyPr anchor="b"/>
          <a:lstStyle>
            <a:lvl1pPr>
              <a:defRPr sz="24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0B00A-4BC5-9D3B-6D2E-B55FEA3E124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418670" y="982129"/>
            <a:ext cx="5469465" cy="4893731"/>
          </a:xfrm>
        </p:spPr>
        <p:txBody>
          <a:bodyPr anchor="ctr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04BA2-7611-48CB-683D-DD630394275E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293811" y="3031062"/>
            <a:ext cx="3718453" cy="2438403"/>
          </a:xfrm>
        </p:spPr>
        <p:txBody>
          <a:bodyPr anchorCtr="1"/>
          <a:lstStyle>
            <a:lvl1pPr marL="0" indent="0" algn="ctr">
              <a:spcBef>
                <a:spcPts val="400"/>
              </a:spcBef>
              <a:buNone/>
              <a:defRPr sz="1600"/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999DF8-6F85-21F4-422E-4FB9B81EFEC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DF015623-B6F7-43B3-A6AC-C92027B746B8}" type="datetime1">
              <a:rPr lang="de-DE"/>
              <a:pPr lvl="0"/>
              <a:t>30.08.2023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BFE388-0AA8-47E0-C3CD-927B5C42F2B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07F525-05C3-86EC-776B-1E8166178EB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38D3F098-A83B-4AE1-9B0D-05681121C1DB}" type="slidenum">
              <a:t>‹#›</a:t>
            </a:fld>
            <a:endParaRPr lang="de-DE"/>
          </a:p>
        </p:txBody>
      </p:sp>
      <p:cxnSp>
        <p:nvCxnSpPr>
          <p:cNvPr id="8" name="Straight Connector 15">
            <a:extLst>
              <a:ext uri="{FF2B5EF4-FFF2-40B4-BE49-F238E27FC236}">
                <a16:creationId xmlns:a16="http://schemas.microsoft.com/office/drawing/2014/main" id="{64C302D9-701C-C627-511B-759AECABF5BB}"/>
              </a:ext>
            </a:extLst>
          </p:cNvPr>
          <p:cNvCxnSpPr/>
          <p:nvPr/>
        </p:nvCxnSpPr>
        <p:spPr>
          <a:xfrm>
            <a:off x="1396169" y="2912528"/>
            <a:ext cx="3514497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3576859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B5BCA-9BEC-EA9F-8E70-A51ED4FBFE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95403" y="1883828"/>
            <a:ext cx="6241813" cy="1371600"/>
          </a:xfrm>
        </p:spPr>
        <p:txBody>
          <a:bodyPr anchor="b"/>
          <a:lstStyle>
            <a:lvl1pPr>
              <a:defRPr sz="28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B02079-AFA9-9867-E7EC-DA5344E7F9E2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8094826" y="1041401"/>
            <a:ext cx="3063349" cy="4775197"/>
          </a:xfrm>
          <a:ln w="57150">
            <a:solidFill>
              <a:srgbClr val="7F7F7F"/>
            </a:solidFill>
            <a:prstDash val="solid"/>
            <a:miter/>
          </a:ln>
        </p:spPr>
        <p:txBody>
          <a:bodyPr anchorCtr="1"/>
          <a:lstStyle>
            <a:lvl1pPr marL="0" indent="0" algn="ctr">
              <a:spcBef>
                <a:spcPts val="400"/>
              </a:spcBef>
              <a:buNone/>
              <a:defRPr sz="1600"/>
            </a:lvl1pPr>
          </a:lstStyle>
          <a:p>
            <a:pPr lvl="0"/>
            <a:r>
              <a:rPr lang="lt-LT"/>
              <a:t>Spustelėkite piktogramą norėdami įtraukti paveikslėlį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63F0A8-C238-639C-BFEB-B2B611578A90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295403" y="3255428"/>
            <a:ext cx="6241813" cy="1828800"/>
          </a:xfrm>
        </p:spPr>
        <p:txBody>
          <a:bodyPr anchorCtr="1"/>
          <a:lstStyle>
            <a:lvl1pPr marL="0" indent="0" algn="ctr">
              <a:spcBef>
                <a:spcPts val="400"/>
              </a:spcBef>
              <a:buNone/>
              <a:defRPr sz="1800"/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E5F19B-D3D6-E2C6-9BCC-09C921664ED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29D9D684-D155-4AF2-BE31-528F6AB67F09}" type="datetime1">
              <a:rPr lang="de-DE"/>
              <a:pPr lvl="0"/>
              <a:t>30.08.2023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2E2D08-C795-E214-AFC1-60E7F29A672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FE7EC0-53E0-1776-A9D3-A9A9CC6F8C4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3C0D026A-039D-4C33-BCB6-911992E38923}" type="slidenum"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1335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E5859-7896-2E22-79DA-5F12EB1C9F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95403" y="4815413"/>
            <a:ext cx="9609667" cy="566735"/>
          </a:xfrm>
        </p:spPr>
        <p:txBody>
          <a:bodyPr anchor="b"/>
          <a:lstStyle>
            <a:lvl1pPr>
              <a:defRPr sz="24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2CBFE5-A1BC-BB21-02CB-26268B2D9638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041428" y="1041401"/>
            <a:ext cx="10105976" cy="3335868"/>
          </a:xfrm>
          <a:ln w="57150">
            <a:solidFill>
              <a:srgbClr val="7F7F7F"/>
            </a:solidFill>
            <a:prstDash val="solid"/>
            <a:miter/>
          </a:ln>
        </p:spPr>
        <p:txBody>
          <a:bodyPr anchorCtr="1"/>
          <a:lstStyle>
            <a:lvl1pPr marL="0" indent="0" algn="ctr">
              <a:spcBef>
                <a:spcPts val="400"/>
              </a:spcBef>
              <a:buNone/>
              <a:defRPr sz="1600"/>
            </a:lvl1pPr>
          </a:lstStyle>
          <a:p>
            <a:pPr lvl="0"/>
            <a:r>
              <a:rPr lang="lt-LT"/>
              <a:t>Spustelėkite piktogramą norėdami įtraukti paveikslėlį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6E46B9-6B7C-F0F9-E514-AC43CE3A966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95403" y="5382149"/>
            <a:ext cx="9609667" cy="493711"/>
          </a:xfrm>
        </p:spPr>
        <p:txBody>
          <a:bodyPr anchorCtr="1"/>
          <a:lstStyle>
            <a:lvl1pPr marL="0" indent="0" algn="ctr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C033C4-A071-5170-EF29-805486F4169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89985BE2-9ACA-4FED-B079-50AE4173B11C}" type="datetime1">
              <a:rPr lang="de-DE"/>
              <a:pPr lvl="0"/>
              <a:t>30.08.2023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269B62-D5E0-9DD7-868C-7C4344DD41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01E479-5380-2EA5-2681-14E809456E6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996190CF-2EE1-48E9-84AD-D1CBB0D7F139}" type="slidenum"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82250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FB0F0-F1F4-9E2E-7D35-88BBC48403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03870" y="982129"/>
            <a:ext cx="9592732" cy="2954865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63FD2D-C45F-298C-229B-24473F98A16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03870" y="4343400"/>
            <a:ext cx="9592732" cy="1532470"/>
          </a:xfrm>
        </p:spPr>
        <p:txBody>
          <a:bodyPr anchor="ctr" anchorCtr="1"/>
          <a:lstStyle>
            <a:lvl1pPr marL="0" indent="0" algn="ctr">
              <a:spcBef>
                <a:spcPts val="500"/>
              </a:spcBef>
              <a:buNone/>
              <a:defRPr sz="2000">
                <a:solidFill>
                  <a:srgbClr val="000000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1DA06C-202D-2BF4-E9BB-DD83C61A4E4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7F683090-6402-4145-B2FE-FE218DEC6912}" type="datetime1">
              <a:rPr lang="de-DE"/>
              <a:pPr lvl="0"/>
              <a:t>30.08.2023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46FDE-0DB8-C35E-5AF7-6240071875B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BED0CF-FB23-DE9D-3129-3CF3263FB2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9577A206-EDCB-4F98-B7A7-DD05518713D4}" type="slidenum">
              <a:t>‹#›</a:t>
            </a:fld>
            <a:endParaRPr lang="de-DE"/>
          </a:p>
        </p:txBody>
      </p:sp>
      <p:cxnSp>
        <p:nvCxnSpPr>
          <p:cNvPr id="7" name="Straight Connector 14">
            <a:extLst>
              <a:ext uri="{FF2B5EF4-FFF2-40B4-BE49-F238E27FC236}">
                <a16:creationId xmlns:a16="http://schemas.microsoft.com/office/drawing/2014/main" id="{9D9993F9-7E50-DD65-D6C4-E91628F7ADCD}"/>
              </a:ext>
            </a:extLst>
          </p:cNvPr>
          <p:cNvCxnSpPr/>
          <p:nvPr/>
        </p:nvCxnSpPr>
        <p:spPr>
          <a:xfrm>
            <a:off x="1396169" y="4140202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19681409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69CBE-9565-1182-5589-E858BB6E15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46215" y="982129"/>
            <a:ext cx="9296393" cy="2370664"/>
          </a:xfrm>
        </p:spPr>
        <p:txBody>
          <a:bodyPr/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4E591499-6C84-F889-22F6-EA2916F199C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74815" y="3352803"/>
            <a:ext cx="8839203" cy="584201"/>
          </a:xfrm>
        </p:spPr>
        <p:txBody>
          <a:bodyPr anchor="ctr"/>
          <a:lstStyle>
            <a:lvl1pPr marL="0" indent="0" algn="r">
              <a:spcBef>
                <a:spcPts val="500"/>
              </a:spcBef>
              <a:buNone/>
              <a:defRPr sz="2000"/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1BF7327-71B6-AD80-993A-B2EAB47FBEB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95403" y="4343400"/>
            <a:ext cx="9609667" cy="1532470"/>
          </a:xfrm>
        </p:spPr>
        <p:txBody>
          <a:bodyPr anchor="ctr" anchorCtr="1"/>
          <a:lstStyle>
            <a:lvl1pPr marL="0" indent="0" algn="ctr">
              <a:spcBef>
                <a:spcPts val="500"/>
              </a:spcBef>
              <a:buNone/>
              <a:defRPr sz="2000">
                <a:solidFill>
                  <a:srgbClr val="000000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8DF3036-31E0-137D-22A5-9FA45012D72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2F4A2CD7-5B7D-4202-B04B-EB7A042F9EBA}" type="datetime1">
              <a:rPr lang="de-DE"/>
              <a:pPr lvl="0"/>
              <a:t>30.08.2023</a:t>
            </a:fld>
            <a:endParaRPr lang="de-D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3972725-10CB-765A-16EC-5783C6EB7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F7B682A-B3F8-5370-2FF4-4A43FE77126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EF1CE702-E85B-46BB-BFB8-CE2A93426C84}" type="slidenum">
              <a:t>‹#›</a:t>
            </a:fld>
            <a:endParaRPr lang="de-DE"/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517EA536-54C2-29F5-4C95-5EA7F183F100}"/>
              </a:ext>
            </a:extLst>
          </p:cNvPr>
          <p:cNvSpPr txBox="1"/>
          <p:nvPr/>
        </p:nvSpPr>
        <p:spPr>
          <a:xfrm>
            <a:off x="862014" y="879963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000000"/>
                </a:solidFill>
                <a:uFillTx/>
                <a:latin typeface="Garamond"/>
              </a:rPr>
              <a:t>“</a:t>
            </a:r>
          </a:p>
        </p:txBody>
      </p:sp>
      <p:sp>
        <p:nvSpPr>
          <p:cNvPr id="9" name="TextBox 14">
            <a:extLst>
              <a:ext uri="{FF2B5EF4-FFF2-40B4-BE49-F238E27FC236}">
                <a16:creationId xmlns:a16="http://schemas.microsoft.com/office/drawing/2014/main" id="{7019E94A-D8C3-C683-EFAC-81D7047482BF}"/>
              </a:ext>
            </a:extLst>
          </p:cNvPr>
          <p:cNvSpPr txBox="1"/>
          <p:nvPr/>
        </p:nvSpPr>
        <p:spPr>
          <a:xfrm>
            <a:off x="10600264" y="2827873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000000"/>
                </a:solidFill>
                <a:uFillTx/>
                <a:latin typeface="Garamond"/>
              </a:rPr>
              <a:t>”</a:t>
            </a:r>
          </a:p>
        </p:txBody>
      </p:sp>
      <p:cxnSp>
        <p:nvCxnSpPr>
          <p:cNvPr id="10" name="Straight Connector 18">
            <a:extLst>
              <a:ext uri="{FF2B5EF4-FFF2-40B4-BE49-F238E27FC236}">
                <a16:creationId xmlns:a16="http://schemas.microsoft.com/office/drawing/2014/main" id="{789FFD4B-9702-538C-1FF3-CC28FC4BF03D}"/>
              </a:ext>
            </a:extLst>
          </p:cNvPr>
          <p:cNvCxnSpPr/>
          <p:nvPr/>
        </p:nvCxnSpPr>
        <p:spPr>
          <a:xfrm>
            <a:off x="1396169" y="4140202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19309278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D276F-527C-C316-1B63-7CA00100ED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95403" y="3308582"/>
            <a:ext cx="9609667" cy="1468800"/>
          </a:xfrm>
        </p:spPr>
        <p:txBody>
          <a:bodyPr anchor="b" anchorCtr="0"/>
          <a:lstStyle>
            <a:lvl1pPr algn="l">
              <a:defRPr sz="32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C47FBB-BF5D-3588-A18C-174CA7CAFE2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95403" y="4777383"/>
            <a:ext cx="9609667" cy="860395"/>
          </a:xfrm>
        </p:spPr>
        <p:txBody>
          <a:bodyPr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000000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DF05A8-F218-93D0-01FA-8282F2D3C9B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2C8DF287-02A3-4587-8D69-39AAF085275A}" type="datetime1">
              <a:rPr lang="de-DE"/>
              <a:pPr lvl="0"/>
              <a:t>30.08.2023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318F26-6CB7-C933-946C-0977421CADF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9B0350-908A-35C1-52B8-FFE1867D20E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D42D91EA-84F1-4161-9F57-53B37C323D0D}" type="slidenum"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5810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750C4-56DD-A808-CE0E-016F9BFFE0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46215" y="982129"/>
            <a:ext cx="9296393" cy="2243672"/>
          </a:xfrm>
        </p:spPr>
        <p:txBody>
          <a:bodyPr/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76C993-DFF7-0BE4-1D4D-B2C2375077D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95403" y="3639312"/>
            <a:ext cx="9609667" cy="88696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2DF0B1C-169D-3969-511A-006D4D746A1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95403" y="4529663"/>
            <a:ext cx="9609667" cy="1346197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800">
                <a:solidFill>
                  <a:srgbClr val="000000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2B682CE-AE76-C736-8D58-559940C0361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9DB77414-CACA-4FE7-B4D6-ED9FFC4B22E1}" type="datetime1">
              <a:rPr lang="de-DE"/>
              <a:pPr lvl="0"/>
              <a:t>30.08.2023</a:t>
            </a:fld>
            <a:endParaRPr lang="de-D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CA04DFA-5E83-6935-66D1-21005F9FF2F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E2520D3-DFFA-D855-4346-15D3045C86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E029A646-B2D8-4DFE-9E39-72000552752B}" type="slidenum">
              <a:t>‹#›</a:t>
            </a:fld>
            <a:endParaRPr lang="de-DE"/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175E8683-F73D-37B7-32B3-8693A26F26A4}"/>
              </a:ext>
            </a:extLst>
          </p:cNvPr>
          <p:cNvSpPr txBox="1"/>
          <p:nvPr/>
        </p:nvSpPr>
        <p:spPr>
          <a:xfrm>
            <a:off x="862014" y="879963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000000"/>
                </a:solidFill>
                <a:uFillTx/>
                <a:latin typeface="Garamond"/>
              </a:rPr>
              <a:t>“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5EEB2EE9-AA39-A2D3-7C42-DA9A89A4236D}"/>
              </a:ext>
            </a:extLst>
          </p:cNvPr>
          <p:cNvSpPr txBox="1"/>
          <p:nvPr/>
        </p:nvSpPr>
        <p:spPr>
          <a:xfrm>
            <a:off x="10600264" y="2599264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000000"/>
                </a:solidFill>
                <a:uFillTx/>
                <a:latin typeface="Garamond"/>
              </a:rPr>
              <a:t>”</a:t>
            </a:r>
          </a:p>
        </p:txBody>
      </p:sp>
      <p:cxnSp>
        <p:nvCxnSpPr>
          <p:cNvPr id="10" name="Straight Connector 25">
            <a:extLst>
              <a:ext uri="{FF2B5EF4-FFF2-40B4-BE49-F238E27FC236}">
                <a16:creationId xmlns:a16="http://schemas.microsoft.com/office/drawing/2014/main" id="{DFA95500-935F-5682-72D1-0FB3FB015ED0}"/>
              </a:ext>
            </a:extLst>
          </p:cNvPr>
          <p:cNvCxnSpPr/>
          <p:nvPr/>
        </p:nvCxnSpPr>
        <p:spPr>
          <a:xfrm>
            <a:off x="1396169" y="3429000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1493481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00726-213B-AD00-030C-D59CAE60A7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95403" y="982129"/>
            <a:ext cx="9609667" cy="224367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C24E38-2C6B-9230-73B9-21C48375267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95403" y="3630168"/>
            <a:ext cx="9609667" cy="84124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800">
                <a:solidFill>
                  <a:srgbClr val="000000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FFD67FD-3910-8BCD-64C1-20CAAE1DA12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95403" y="4470401"/>
            <a:ext cx="9609667" cy="1405469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800">
                <a:solidFill>
                  <a:srgbClr val="000000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56B3ECC-396C-4052-DC53-38D5A3D78B6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B12C8619-E986-43B2-B067-C568A608759F}" type="datetime1">
              <a:rPr lang="de-DE"/>
              <a:pPr lvl="0"/>
              <a:t>30.08.2023</a:t>
            </a:fld>
            <a:endParaRPr lang="de-D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459E279-6C52-04A8-371E-A053B4231EC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E118C71-F835-4548-1D7F-33D22EB45E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1F8FB693-8DD0-4551-80A0-4CD65F93580B}" type="slidenum">
              <a:t>‹#›</a:t>
            </a:fld>
            <a:endParaRPr lang="de-DE"/>
          </a:p>
        </p:txBody>
      </p:sp>
      <p:cxnSp>
        <p:nvCxnSpPr>
          <p:cNvPr id="8" name="Straight Connector 14">
            <a:extLst>
              <a:ext uri="{FF2B5EF4-FFF2-40B4-BE49-F238E27FC236}">
                <a16:creationId xmlns:a16="http://schemas.microsoft.com/office/drawing/2014/main" id="{7551212E-3377-5830-5254-2829FC9022C9}"/>
              </a:ext>
            </a:extLst>
          </p:cNvPr>
          <p:cNvCxnSpPr/>
          <p:nvPr/>
        </p:nvCxnSpPr>
        <p:spPr>
          <a:xfrm>
            <a:off x="1396169" y="3429000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33563070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89CF9-341F-9AA2-3DE3-A9997F63586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475004-AD3C-992F-429C-AB7FD73AD37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D1D88-26E4-D54B-4A32-3AF8E4B6F85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76AA3111-E7AF-42B5-8047-54A826EB1A80}" type="datetime1">
              <a:rPr lang="de-DE"/>
              <a:pPr lvl="0"/>
              <a:t>30.08.2023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1BCE7D-D5E0-7004-FC74-427A60B3DD8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348C5-B8B4-6F3B-0C77-588E9027EA0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0116080C-03E0-4878-AF30-CE8946E42249}" type="slidenum">
              <a:t>‹#›</a:t>
            </a:fld>
            <a:endParaRPr lang="de-DE"/>
          </a:p>
        </p:txBody>
      </p:sp>
      <p:cxnSp>
        <p:nvCxnSpPr>
          <p:cNvPr id="7" name="Straight Connector 13">
            <a:extLst>
              <a:ext uri="{FF2B5EF4-FFF2-40B4-BE49-F238E27FC236}">
                <a16:creationId xmlns:a16="http://schemas.microsoft.com/office/drawing/2014/main" id="{1FDBCC40-0714-60FA-3FB4-C94AD6C4E547}"/>
              </a:ext>
            </a:extLst>
          </p:cNvPr>
          <p:cNvCxnSpPr/>
          <p:nvPr/>
        </p:nvCxnSpPr>
        <p:spPr>
          <a:xfrm>
            <a:off x="1396169" y="2421468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1584608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75639D-99E0-94F8-70D2-4A72FF2EF3BE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999360" y="982129"/>
            <a:ext cx="1890896" cy="4893731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9D7BCE-B636-6C12-9D0B-388777D8B5FC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1295393" y="982129"/>
            <a:ext cx="7433020" cy="4893731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C6BFA7-3EFA-68B8-1B58-889FC979C2D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80C07277-AF9C-4672-98FC-3DC91DF82CAB}" type="datetime1">
              <a:rPr lang="de-DE"/>
              <a:pPr lvl="0"/>
              <a:t>30.08.2023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D0AB2-0DCF-80FC-6751-3D1E30CDB0F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AF5119-A688-E55E-06D5-D8323270E26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fld id="{39747B7F-787C-44EF-AAA1-3902F27AE95C}" type="slidenum">
              <a:t>‹#›</a:t>
            </a:fld>
            <a:endParaRPr lang="de-DE"/>
          </a:p>
        </p:txBody>
      </p:sp>
      <p:cxnSp>
        <p:nvCxnSpPr>
          <p:cNvPr id="7" name="Straight Connector 13">
            <a:extLst>
              <a:ext uri="{FF2B5EF4-FFF2-40B4-BE49-F238E27FC236}">
                <a16:creationId xmlns:a16="http://schemas.microsoft.com/office/drawing/2014/main" id="{A86A08BB-A28C-DEB1-74DB-DEB16C383D87}"/>
              </a:ext>
            </a:extLst>
          </p:cNvPr>
          <p:cNvCxnSpPr/>
          <p:nvPr/>
        </p:nvCxnSpPr>
        <p:spPr>
          <a:xfrm>
            <a:off x="8863891" y="990596"/>
            <a:ext cx="0" cy="4876807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3245409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FBB2A2E0-6647-615A-4C1A-58288168F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de-DE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41D02766-432B-5020-F52D-54343E5C35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de-DE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05B116E0-DC67-4EE4-2907-7A8FE021BB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923B0C-C59B-43AC-9828-C4F323A1EE63}" type="datetimeFigureOut">
              <a:rPr lang="de-DE" smtClean="0"/>
              <a:t>30.08.2023</a:t>
            </a:fld>
            <a:endParaRPr lang="de-DE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1A95B9CC-FEC0-A1B5-1357-78DAA9DD38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F863C7A2-95EE-3599-DB55-CB202F0589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634B3-2B14-4F6D-8BFF-A2CA815BDF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7806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>
            <a:extLst>
              <a:ext uri="{FF2B5EF4-FFF2-40B4-BE49-F238E27FC236}">
                <a16:creationId xmlns:a16="http://schemas.microsoft.com/office/drawing/2014/main" id="{28E1ED8D-C647-B902-8216-232E6EBFC0B2}"/>
              </a:ext>
            </a:extLst>
          </p:cNvPr>
          <p:cNvGrpSpPr/>
          <p:nvPr/>
        </p:nvGrpSpPr>
        <p:grpSpPr>
          <a:xfrm>
            <a:off x="-15736" y="0"/>
            <a:ext cx="12229962" cy="6856216"/>
            <a:chOff x="-15736" y="0"/>
            <a:chExt cx="12229962" cy="6856216"/>
          </a:xfrm>
        </p:grpSpPr>
        <p:pic>
          <p:nvPicPr>
            <p:cNvPr id="3" name="Picture 7" descr="HD-PanelContent.png">
              <a:extLst>
                <a:ext uri="{FF2B5EF4-FFF2-40B4-BE49-F238E27FC236}">
                  <a16:creationId xmlns:a16="http://schemas.microsoft.com/office/drawing/2014/main" id="{499F3BCD-3DC0-5741-C917-1C27D95BD8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0" y="0"/>
              <a:ext cx="12188823" cy="68562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4" name="Rectangle 8">
              <a:extLst>
                <a:ext uri="{FF2B5EF4-FFF2-40B4-BE49-F238E27FC236}">
                  <a16:creationId xmlns:a16="http://schemas.microsoft.com/office/drawing/2014/main" id="{277E2DAB-3B69-43B6-38C2-9DC82D71E1A2}"/>
                </a:ext>
              </a:extLst>
            </p:cNvPr>
            <p:cNvSpPr/>
            <p:nvPr/>
          </p:nvSpPr>
          <p:spPr>
            <a:xfrm>
              <a:off x="608011" y="609603"/>
              <a:ext cx="10972800" cy="5638803"/>
            </a:xfrm>
            <a:prstGeom prst="rect">
              <a:avLst/>
            </a:prstGeom>
            <a:noFill/>
            <a:ln w="15873" cap="flat">
              <a:solidFill>
                <a:srgbClr val="83992A"/>
              </a:solidFill>
              <a:prstDash val="solid"/>
              <a:miter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pic>
          <p:nvPicPr>
            <p:cNvPr id="5" name="Picture 9" descr="HDRibbonContent-UniformTrim.png">
              <a:extLst>
                <a:ext uri="{FF2B5EF4-FFF2-40B4-BE49-F238E27FC236}">
                  <a16:creationId xmlns:a16="http://schemas.microsoft.com/office/drawing/2014/main" id="{ADE95381-30E0-F74A-FC99-BD4251F61D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rcRect/>
            <a:stretch>
              <a:fillRect/>
            </a:stretch>
          </p:blipFill>
          <p:spPr>
            <a:xfrm>
              <a:off x="-15736" y="3153829"/>
              <a:ext cx="777240" cy="606420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6" name="Picture 10" descr="HDRibbonContent-UniformTrim.png">
              <a:extLst>
                <a:ext uri="{FF2B5EF4-FFF2-40B4-BE49-F238E27FC236}">
                  <a16:creationId xmlns:a16="http://schemas.microsoft.com/office/drawing/2014/main" id="{55A146B3-C440-71C2-A807-F5D07C366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rcRect/>
            <a:stretch>
              <a:fillRect/>
            </a:stretch>
          </p:blipFill>
          <p:spPr>
            <a:xfrm>
              <a:off x="11436986" y="3153829"/>
              <a:ext cx="777240" cy="606420"/>
            </a:xfrm>
            <a:prstGeom prst="rect">
              <a:avLst/>
            </a:prstGeom>
            <a:noFill/>
            <a:ln cap="flat">
              <a:noFill/>
            </a:ln>
          </p:spPr>
        </p:pic>
      </p:grp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1EDF3443-6083-718C-F27D-3A6F0C6639A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95403" y="982129"/>
            <a:ext cx="9601200" cy="130387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/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4A734AA-E765-4A59-F311-BA26D1DFC7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295403" y="2556927"/>
            <a:ext cx="9601200" cy="33189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209F45E8-4E4D-943E-2356-0A6A6D8EAEA1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677500" y="5969002"/>
            <a:ext cx="1600200" cy="27940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kern="1200" cap="none" spc="0" baseline="0">
                <a:solidFill>
                  <a:srgbClr val="000000"/>
                </a:solidFill>
                <a:uFillTx/>
                <a:latin typeface="Garamond"/>
              </a:defRPr>
            </a:lvl1pPr>
          </a:lstStyle>
          <a:p>
            <a:pPr lvl="0"/>
            <a:fld id="{1A00CEBA-B344-481C-96D3-7A1ABE8C20C4}" type="datetime1">
              <a:rPr lang="en-US"/>
              <a:pPr lvl="0"/>
              <a:t>8/30/2023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9900D7D4-EB2E-14A6-37A4-4E1476376B67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1295403" y="5969002"/>
            <a:ext cx="7305900" cy="27940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kern="1200" cap="none" spc="0" baseline="0">
                <a:solidFill>
                  <a:srgbClr val="000000"/>
                </a:solidFill>
                <a:uFillTx/>
                <a:latin typeface="Garamond"/>
              </a:defRPr>
            </a:lvl1pPr>
          </a:lstStyle>
          <a:p>
            <a:pPr lvl="0"/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08EB590-5E0F-5BF9-E682-8CE0AEAB518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0353897" y="5969002"/>
            <a:ext cx="542696" cy="27940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kern="1200" cap="none" spc="0" baseline="0">
                <a:solidFill>
                  <a:srgbClr val="000000"/>
                </a:solidFill>
                <a:uFillTx/>
                <a:latin typeface="Garamond"/>
              </a:defRPr>
            </a:lvl1pPr>
          </a:lstStyle>
          <a:p>
            <a:pPr lvl="0"/>
            <a:fld id="{F0FB0D28-A95D-4ECD-A942-EC633749A5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451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marL="0" marR="0" lvl="0" indent="0" algn="ctr" defTabSz="4572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lt-LT" sz="4400" b="0" i="0" u="none" strike="noStrike" kern="1200" cap="none" spc="0" baseline="0">
          <a:solidFill>
            <a:srgbClr val="262626"/>
          </a:solidFill>
          <a:uFillTx/>
          <a:latin typeface="Garamond"/>
        </a:defRPr>
      </a:lvl1pPr>
    </p:titleStyle>
    <p:bodyStyle>
      <a:lvl1pPr marL="285750" marR="0" lvl="0" indent="-285750" algn="l" defTabSz="457200" rtl="0" fontAlgn="auto" hangingPunct="1">
        <a:lnSpc>
          <a:spcPct val="100000"/>
        </a:lnSpc>
        <a:spcBef>
          <a:spcPts val="600"/>
        </a:spcBef>
        <a:spcAft>
          <a:spcPts val="600"/>
        </a:spcAft>
        <a:buClr>
          <a:srgbClr val="83992A"/>
        </a:buClr>
        <a:buSzPct val="115000"/>
        <a:buFont typeface="Arial"/>
        <a:buChar char="•"/>
        <a:tabLst/>
        <a:defRPr lang="lt-LT" sz="2400" b="0" i="0" u="none" strike="noStrike" kern="1200" cap="none" spc="0" baseline="0">
          <a:solidFill>
            <a:srgbClr val="262626"/>
          </a:solidFill>
          <a:uFillTx/>
          <a:latin typeface="Garamond"/>
        </a:defRPr>
      </a:lvl1pPr>
      <a:lvl2pPr marL="742950" marR="0" lvl="1" indent="-285750" algn="l" defTabSz="457200" rtl="0" fontAlgn="auto" hangingPunct="1">
        <a:lnSpc>
          <a:spcPct val="100000"/>
        </a:lnSpc>
        <a:spcBef>
          <a:spcPts val="500"/>
        </a:spcBef>
        <a:spcAft>
          <a:spcPts val="600"/>
        </a:spcAft>
        <a:buClr>
          <a:srgbClr val="83992A"/>
        </a:buClr>
        <a:buSzPct val="115000"/>
        <a:buFont typeface="Arial"/>
        <a:buChar char="•"/>
        <a:tabLst/>
        <a:defRPr lang="lt-LT" sz="2000" b="0" i="0" u="none" strike="noStrike" kern="1200" cap="none" spc="0" baseline="0">
          <a:solidFill>
            <a:srgbClr val="262626"/>
          </a:solidFill>
          <a:uFillTx/>
          <a:latin typeface="Garamond"/>
        </a:defRPr>
      </a:lvl2pPr>
      <a:lvl3pPr marL="1200150" marR="0" lvl="2" indent="-285750" algn="l" defTabSz="457200" rtl="0" fontAlgn="auto" hangingPunct="1">
        <a:lnSpc>
          <a:spcPct val="100000"/>
        </a:lnSpc>
        <a:spcBef>
          <a:spcPts val="400"/>
        </a:spcBef>
        <a:spcAft>
          <a:spcPts val="600"/>
        </a:spcAft>
        <a:buClr>
          <a:srgbClr val="83992A"/>
        </a:buClr>
        <a:buSzPct val="115000"/>
        <a:buFont typeface="Arial"/>
        <a:buChar char="•"/>
        <a:tabLst/>
        <a:defRPr lang="lt-LT" sz="1800" b="0" i="0" u="none" strike="noStrike" kern="1200" cap="none" spc="0" baseline="0">
          <a:solidFill>
            <a:srgbClr val="262626"/>
          </a:solidFill>
          <a:uFillTx/>
          <a:latin typeface="Garamond"/>
        </a:defRPr>
      </a:lvl3pPr>
      <a:lvl4pPr marL="1543050" marR="0" lvl="3" indent="-171450" algn="l" defTabSz="457200" rtl="0" fontAlgn="auto" hangingPunct="1">
        <a:lnSpc>
          <a:spcPct val="100000"/>
        </a:lnSpc>
        <a:spcBef>
          <a:spcPts val="400"/>
        </a:spcBef>
        <a:spcAft>
          <a:spcPts val="600"/>
        </a:spcAft>
        <a:buClr>
          <a:srgbClr val="83992A"/>
        </a:buClr>
        <a:buSzPct val="115000"/>
        <a:buFont typeface="Arial"/>
        <a:buChar char="•"/>
        <a:tabLst/>
        <a:defRPr lang="lt-LT" sz="1600" b="0" i="0" u="none" strike="noStrike" kern="1200" cap="none" spc="0" baseline="0">
          <a:solidFill>
            <a:srgbClr val="262626"/>
          </a:solidFill>
          <a:uFillTx/>
          <a:latin typeface="Garamond"/>
        </a:defRPr>
      </a:lvl4pPr>
      <a:lvl5pPr marL="2000250" marR="0" lvl="4" indent="-171450" algn="l" defTabSz="457200" rtl="0" fontAlgn="auto" hangingPunct="1">
        <a:lnSpc>
          <a:spcPct val="100000"/>
        </a:lnSpc>
        <a:spcBef>
          <a:spcPts val="300"/>
        </a:spcBef>
        <a:spcAft>
          <a:spcPts val="600"/>
        </a:spcAft>
        <a:buClr>
          <a:srgbClr val="83992A"/>
        </a:buClr>
        <a:buSzPct val="115000"/>
        <a:buFont typeface="Arial"/>
        <a:buChar char="•"/>
        <a:tabLst/>
        <a:defRPr lang="lt-LT" sz="1400" b="0" i="0" u="none" strike="noStrike" kern="1200" cap="none" spc="0" baseline="0">
          <a:solidFill>
            <a:srgbClr val="262626"/>
          </a:solidFill>
          <a:uFillTx/>
          <a:latin typeface="Garamond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AE59AC2-9412-A67C-8BEB-88C8338810C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06638"/>
          </a:xfrm>
        </p:spPr>
        <p:txBody>
          <a:bodyPr>
            <a:normAutofit/>
          </a:bodyPr>
          <a:lstStyle/>
          <a:p>
            <a:pPr lvl="0"/>
            <a:br>
              <a:rPr lang="lt-LT" sz="3600" b="1" dirty="0">
                <a:latin typeface="Times New Roman" pitchFamily="18"/>
                <a:cs typeface="Times New Roman" pitchFamily="18"/>
              </a:rPr>
            </a:br>
            <a:br>
              <a:rPr lang="lt-LT" sz="3600" b="1" dirty="0">
                <a:latin typeface="Times New Roman" pitchFamily="18"/>
                <a:cs typeface="Times New Roman" pitchFamily="18"/>
              </a:rPr>
            </a:br>
            <a:br>
              <a:rPr lang="lt-LT" sz="3600" b="1" dirty="0">
                <a:latin typeface="Times New Roman" pitchFamily="18"/>
                <a:cs typeface="Times New Roman" pitchFamily="18"/>
              </a:rPr>
            </a:br>
            <a:r>
              <a:rPr lang="lt-LT" sz="3600" b="1" dirty="0">
                <a:latin typeface="Times New Roman" pitchFamily="18"/>
                <a:cs typeface="Times New Roman" pitchFamily="18"/>
              </a:rPr>
              <a:t>ĮRANGA IR PRIEMONĖS</a:t>
            </a:r>
            <a:endParaRPr lang="de-DE" sz="3600" b="1" dirty="0">
              <a:latin typeface="Times New Roman" pitchFamily="18"/>
              <a:cs typeface="Times New Roman" pitchFamily="18"/>
            </a:endParaRP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44AC0CB7-1AB8-BB41-FF31-1A659F43F92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777465" y="3682124"/>
            <a:ext cx="8637074" cy="1724375"/>
          </a:xfrm>
        </p:spPr>
        <p:txBody>
          <a:bodyPr/>
          <a:lstStyle/>
          <a:p>
            <a:pPr lvl="0"/>
            <a:r>
              <a:rPr lang="lt-LT">
                <a:latin typeface="Times New Roman" pitchFamily="18"/>
                <a:cs typeface="Times New Roman" pitchFamily="18"/>
              </a:rPr>
              <a:t>Veiklos kokybės įsivertinimo ir mokinių pažangos</a:t>
            </a:r>
          </a:p>
          <a:p>
            <a:pPr lvl="0"/>
            <a:r>
              <a:rPr lang="lt-LT">
                <a:latin typeface="Times New Roman" pitchFamily="18"/>
                <a:cs typeface="Times New Roman" pitchFamily="18"/>
              </a:rPr>
              <a:t>bei pasiekimų vertinimo darbo grupė</a:t>
            </a:r>
          </a:p>
          <a:p>
            <a:pPr lvl="0"/>
            <a:r>
              <a:rPr lang="lt-LT">
                <a:latin typeface="Times New Roman" pitchFamily="18"/>
                <a:cs typeface="Times New Roman" pitchFamily="18"/>
              </a:rPr>
              <a:t>2022-2023 m.m.</a:t>
            </a:r>
          </a:p>
          <a:p>
            <a:pPr lvl="0"/>
            <a:endParaRPr lang="de-DE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7C70A81C-8754-3BE0-0400-5418197309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4959" y="523146"/>
            <a:ext cx="2442078" cy="147246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4">
            <a:extLst>
              <a:ext uri="{FF2B5EF4-FFF2-40B4-BE49-F238E27FC236}">
                <a16:creationId xmlns:a16="http://schemas.microsoft.com/office/drawing/2014/main" id="{8C8DAFA8-93F5-4512-ED2F-A71FE704EE7B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1919417" y="1088899"/>
            <a:ext cx="8353159" cy="1514475"/>
          </a:xfrm>
        </p:spPr>
        <p:txBody>
          <a:bodyPr>
            <a:normAutofit fontScale="90000"/>
          </a:bodyPr>
          <a:lstStyle/>
          <a:p>
            <a:pPr lvl="0">
              <a:lnSpc>
                <a:spcPct val="150000"/>
              </a:lnSpc>
            </a:pPr>
            <a:r>
              <a:rPr lang="lt-LT" sz="3100" dirty="0">
                <a:latin typeface="Times New Roman" pitchFamily="18"/>
                <a:cs typeface="Times New Roman" pitchFamily="18"/>
              </a:rPr>
              <a:t>Apklausos „Įranga ir priemonės“ respondentų statistika:</a:t>
            </a:r>
            <a:br>
              <a:rPr lang="lt-LT" sz="2800" dirty="0">
                <a:latin typeface="Times New Roman" pitchFamily="18"/>
                <a:cs typeface="Times New Roman" pitchFamily="18"/>
              </a:rPr>
            </a:br>
            <a:br>
              <a:rPr lang="lt-LT" sz="1400" dirty="0">
                <a:latin typeface="Times New Roman" pitchFamily="18"/>
                <a:cs typeface="Times New Roman" pitchFamily="18"/>
              </a:rPr>
            </a:br>
            <a:endParaRPr lang="de-DE" sz="1400" dirty="0">
              <a:latin typeface="Times New Roman" pitchFamily="18"/>
              <a:cs typeface="Times New Roman" pitchFamily="1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C7FE5349-29CD-F5CE-4D6C-7DFF696EC5E0}"/>
              </a:ext>
            </a:extLst>
          </p:cNvPr>
          <p:cNvSpPr txBox="1"/>
          <p:nvPr/>
        </p:nvSpPr>
        <p:spPr>
          <a:xfrm>
            <a:off x="4393854" y="1674673"/>
            <a:ext cx="3404283" cy="350865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lt-LT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+mn-ea"/>
              <a:cs typeface="Times New Roman" pitchFamily="18"/>
            </a:endParaRP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280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178 tėvai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lt-LT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/>
                <a:ea typeface="+mn-ea"/>
                <a:cs typeface="Times New Roman" pitchFamily="18"/>
              </a:rPr>
              <a:t>189 </a:t>
            </a:r>
            <a:r>
              <a:rPr kumimoji="0" lang="lt-LT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/>
                <a:ea typeface="+mn-ea"/>
                <a:cs typeface="Times New Roman" pitchFamily="18"/>
              </a:rPr>
              <a:t>mokiniai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2800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45 mokytojai</a:t>
            </a:r>
            <a:endParaRPr kumimoji="0" lang="lt-LT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+mn-ea"/>
              <a:cs typeface="Times New Roman" pitchFamily="1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lt-L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+mn-ea"/>
              <a:cs typeface="Times New Roman" pitchFamily="1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+mn-ea"/>
              <a:cs typeface="Times New Roman" pitchFamily="1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+mn-ea"/>
              <a:cs typeface="Times New Roman" pitchFamily="1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6177888"/>
              </p:ext>
            </p:extLst>
          </p:nvPr>
        </p:nvGraphicFramePr>
        <p:xfrm>
          <a:off x="-1071717" y="1240506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-306291" y="1003894"/>
            <a:ext cx="39742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MOKINIAI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362" y="5053781"/>
            <a:ext cx="3471275" cy="180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9494387"/>
              </p:ext>
            </p:extLst>
          </p:nvPr>
        </p:nvGraphicFramePr>
        <p:xfrm>
          <a:off x="2934118" y="135370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5013640" y="1040451"/>
            <a:ext cx="20384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MOKYTOJAI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67CB5B-2CCF-2794-A132-17E1956E7D0F}"/>
              </a:ext>
            </a:extLst>
          </p:cNvPr>
          <p:cNvSpPr txBox="1"/>
          <p:nvPr/>
        </p:nvSpPr>
        <p:spPr>
          <a:xfrm>
            <a:off x="1323464" y="180744"/>
            <a:ext cx="95450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/>
              <a:t>Mokykloje turima įranga ir priemonės atitinka mokinių poreikius</a:t>
            </a:r>
            <a:endParaRPr lang="de-DE" sz="2800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101BEB2-0572-E8F4-A0C8-48DD0D84DD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8900410"/>
              </p:ext>
            </p:extLst>
          </p:nvPr>
        </p:nvGraphicFramePr>
        <p:xfrm>
          <a:off x="6489289" y="921883"/>
          <a:ext cx="7167717" cy="4650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316016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815566"/>
              </p:ext>
            </p:extLst>
          </p:nvPr>
        </p:nvGraphicFramePr>
        <p:xfrm>
          <a:off x="-1071717" y="137885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-306291" y="1003894"/>
            <a:ext cx="39742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MOKINIAI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362" y="5053781"/>
            <a:ext cx="3471275" cy="180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7883465"/>
              </p:ext>
            </p:extLst>
          </p:nvPr>
        </p:nvGraphicFramePr>
        <p:xfrm>
          <a:off x="2934118" y="135370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5013640" y="1040451"/>
            <a:ext cx="20384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MOKYTOJAI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67CB5B-2CCF-2794-A132-17E1956E7D0F}"/>
              </a:ext>
            </a:extLst>
          </p:cNvPr>
          <p:cNvSpPr txBox="1"/>
          <p:nvPr/>
        </p:nvSpPr>
        <p:spPr>
          <a:xfrm>
            <a:off x="1323464" y="180744"/>
            <a:ext cx="95450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/>
              <a:t>Įrangos ir priemonių užtenka visiems mokiniams</a:t>
            </a:r>
            <a:endParaRPr lang="de-DE" sz="2800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101BEB2-0572-E8F4-A0C8-48DD0D84DD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1822175"/>
              </p:ext>
            </p:extLst>
          </p:nvPr>
        </p:nvGraphicFramePr>
        <p:xfrm>
          <a:off x="6597444" y="876767"/>
          <a:ext cx="7167717" cy="4650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573146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/>
        </p:nvGraphicFramePr>
        <p:xfrm>
          <a:off x="155693" y="1512159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1167402" y="280118"/>
            <a:ext cx="397423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MOKINIAI</a:t>
            </a:r>
          </a:p>
          <a:p>
            <a:pPr algn="ctr"/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de-DE" sz="2000" b="0" i="0" dirty="0" err="1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Mokytojai</a:t>
            </a:r>
            <a:r>
              <a:rPr lang="de-DE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 </a:t>
            </a:r>
            <a:r>
              <a:rPr lang="de-DE" sz="2000" b="0" i="0" dirty="0" err="1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naudoja</a:t>
            </a:r>
            <a:r>
              <a:rPr lang="de-DE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 </a:t>
            </a:r>
            <a:r>
              <a:rPr lang="de-DE" sz="2000" b="0" i="0" dirty="0" err="1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interaktyvią</a:t>
            </a:r>
            <a:r>
              <a:rPr lang="de-DE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 </a:t>
            </a:r>
            <a:r>
              <a:rPr lang="de-DE" sz="2000" b="0" i="0" dirty="0" err="1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lentą</a:t>
            </a:r>
            <a:r>
              <a:rPr lang="de-DE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 </a:t>
            </a:r>
            <a:r>
              <a:rPr lang="de-DE" sz="2000" b="0" i="0" dirty="0" err="1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pamokose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33" y="4785554"/>
            <a:ext cx="3572642" cy="185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/>
        </p:nvGraphicFramePr>
        <p:xfrm>
          <a:off x="6096000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153347" y="320447"/>
            <a:ext cx="57748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MOKYTOJAI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2000" b="0" i="0" u="none" strike="noStrike" kern="1200" cap="none" spc="0" normalizeH="0" baseline="0" noProof="0" dirty="0">
              <a:ln>
                <a:noFill/>
              </a:ln>
              <a:solidFill>
                <a:srgbClr val="4F4F4F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Savo pamokose turiu galimybę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naudo</a:t>
            </a:r>
            <a:r>
              <a:rPr kumimoji="0" lang="lt-LT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tis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interaktyvi</a:t>
            </a: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a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lent</a:t>
            </a: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a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0859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0216615"/>
              </p:ext>
            </p:extLst>
          </p:nvPr>
        </p:nvGraphicFramePr>
        <p:xfrm>
          <a:off x="263848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263848" y="296875"/>
            <a:ext cx="617628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MOKINIAI</a:t>
            </a:r>
          </a:p>
          <a:p>
            <a:pPr algn="ctr"/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de-DE" sz="2000" b="0" i="0" dirty="0" err="1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Mokytojai</a:t>
            </a:r>
            <a:r>
              <a:rPr lang="de-DE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 </a:t>
            </a:r>
            <a:r>
              <a:rPr lang="de-DE" sz="2000" b="0" i="0" dirty="0" err="1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naudoja</a:t>
            </a:r>
            <a:r>
              <a:rPr lang="de-DE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 </a:t>
            </a:r>
            <a:r>
              <a:rPr lang="lt-LT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įvairią įrangą (pvz., mikroskopus, robotukus ir pan.)</a:t>
            </a:r>
            <a:r>
              <a:rPr lang="de-DE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 </a:t>
            </a:r>
            <a:r>
              <a:rPr lang="de-DE" sz="2000" b="0" i="0" dirty="0" err="1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pamokose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33" y="4785554"/>
            <a:ext cx="3572642" cy="185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0770289"/>
              </p:ext>
            </p:extLst>
          </p:nvPr>
        </p:nvGraphicFramePr>
        <p:xfrm>
          <a:off x="6096000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587612" y="296875"/>
            <a:ext cx="57748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MOKYTOJAI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2000" b="0" i="0" u="none" strike="noStrike" kern="1200" cap="none" spc="0" normalizeH="0" baseline="0" noProof="0" dirty="0">
              <a:ln>
                <a:noFill/>
              </a:ln>
              <a:solidFill>
                <a:srgbClr val="4F4F4F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Aš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naudo</a:t>
            </a:r>
            <a:r>
              <a:rPr lang="lt-LT" sz="2000" dirty="0" err="1">
                <a:solidFill>
                  <a:srgbClr val="4F4F4F"/>
                </a:solidFill>
                <a:latin typeface="Ubuntu" panose="020B0504030602030204" pitchFamily="34" charset="0"/>
              </a:rPr>
              <a:t>ju</a:t>
            </a: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 įvairią įrangą (pvz., mikroskopus, robotukus ir pan.) pamokose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2665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1513036"/>
              </p:ext>
            </p:extLst>
          </p:nvPr>
        </p:nvGraphicFramePr>
        <p:xfrm>
          <a:off x="263848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263848" y="296875"/>
            <a:ext cx="617628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MOKINIAI</a:t>
            </a:r>
          </a:p>
          <a:p>
            <a:pPr algn="ctr"/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de-DE" sz="2000" b="0" i="0" dirty="0" err="1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Mokytojai</a:t>
            </a:r>
            <a:r>
              <a:rPr lang="de-DE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 </a:t>
            </a:r>
            <a:r>
              <a:rPr lang="de-DE" sz="2000" b="0" i="0" dirty="0" err="1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naudoja</a:t>
            </a:r>
            <a:r>
              <a:rPr lang="de-DE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 </a:t>
            </a:r>
            <a:r>
              <a:rPr lang="lt-LT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įvairias priemones (pvz., </a:t>
            </a: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paveikslus</a:t>
            </a:r>
            <a:r>
              <a:rPr lang="lt-LT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, žemėlapius, kamuolius ir </a:t>
            </a: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t.t</a:t>
            </a:r>
            <a:r>
              <a:rPr lang="lt-LT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.)</a:t>
            </a:r>
            <a:r>
              <a:rPr lang="de-DE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 </a:t>
            </a:r>
            <a:r>
              <a:rPr lang="de-DE" sz="2000" b="0" i="0" dirty="0" err="1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pamokose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33" y="4785554"/>
            <a:ext cx="3572642" cy="185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1810720"/>
              </p:ext>
            </p:extLst>
          </p:nvPr>
        </p:nvGraphicFramePr>
        <p:xfrm>
          <a:off x="6096000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153347" y="320447"/>
            <a:ext cx="57748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MOKYTOJAI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2000" b="0" i="0" u="none" strike="noStrike" kern="1200" cap="none" spc="0" normalizeH="0" baseline="0" noProof="0" dirty="0">
              <a:ln>
                <a:noFill/>
              </a:ln>
              <a:solidFill>
                <a:srgbClr val="4F4F4F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Aš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naudo</a:t>
            </a:r>
            <a:r>
              <a:rPr lang="lt-LT" sz="2000" dirty="0" err="1">
                <a:solidFill>
                  <a:srgbClr val="4F4F4F"/>
                </a:solidFill>
                <a:latin typeface="Ubuntu" panose="020B0504030602030204" pitchFamily="34" charset="0"/>
              </a:rPr>
              <a:t>ju</a:t>
            </a: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 įvairias priemones savo pamokose (pvz., paveikslus, žemėlapius, kamuolius ir t.t.)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5744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1873166"/>
              </p:ext>
            </p:extLst>
          </p:nvPr>
        </p:nvGraphicFramePr>
        <p:xfrm>
          <a:off x="316544" y="1608528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263848" y="296875"/>
            <a:ext cx="539788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MOKINIAI</a:t>
            </a:r>
          </a:p>
          <a:p>
            <a:pPr algn="ctr"/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de-DE" sz="2000" b="0" i="0" dirty="0" err="1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Mokytojai</a:t>
            </a:r>
            <a:r>
              <a:rPr lang="de-DE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 </a:t>
            </a: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patys pasidaro, pasigamina mokymo</a:t>
            </a:r>
            <a:r>
              <a:rPr lang="lt-LT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 priemonių 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33" y="4785554"/>
            <a:ext cx="3572642" cy="185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5222883"/>
              </p:ext>
            </p:extLst>
          </p:nvPr>
        </p:nvGraphicFramePr>
        <p:xfrm>
          <a:off x="6096000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153347" y="320447"/>
            <a:ext cx="57748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MOKYTOJAI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2000" b="0" i="0" u="none" strike="noStrike" kern="1200" cap="none" spc="0" normalizeH="0" baseline="0" noProof="0" dirty="0">
              <a:ln>
                <a:noFill/>
              </a:ln>
              <a:solidFill>
                <a:srgbClr val="4F4F4F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Aš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 </a:t>
            </a: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pats/pati kuriu/konstruoju mokymo(</a:t>
            </a:r>
            <a:r>
              <a:rPr lang="lt-LT" sz="2000" dirty="0" err="1">
                <a:solidFill>
                  <a:srgbClr val="4F4F4F"/>
                </a:solidFill>
                <a:latin typeface="Ubuntu" panose="020B0504030602030204" pitchFamily="34" charset="0"/>
              </a:rPr>
              <a:t>si</a:t>
            </a: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) priemones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6855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5145615"/>
              </p:ext>
            </p:extLst>
          </p:nvPr>
        </p:nvGraphicFramePr>
        <p:xfrm>
          <a:off x="316544" y="1608528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263848" y="296875"/>
            <a:ext cx="539788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MOKINIAI</a:t>
            </a:r>
          </a:p>
          <a:p>
            <a:pPr algn="ctr"/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Aš su kitais mokiniais ir m</a:t>
            </a:r>
            <a:r>
              <a:rPr lang="de-DE" sz="2000" b="0" i="0" dirty="0" err="1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okytojai</a:t>
            </a:r>
            <a:r>
              <a:rPr lang="lt-LT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s</a:t>
            </a:r>
            <a:r>
              <a:rPr lang="de-DE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 </a:t>
            </a:r>
            <a:r>
              <a:rPr lang="lt-LT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kuriu/konstruoju</a:t>
            </a: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 mokymo(</a:t>
            </a:r>
            <a:r>
              <a:rPr lang="lt-LT" sz="2000" dirty="0" err="1">
                <a:solidFill>
                  <a:srgbClr val="4F4F4F"/>
                </a:solidFill>
                <a:latin typeface="Ubuntu" panose="020B0504030602030204" pitchFamily="34" charset="0"/>
              </a:rPr>
              <a:t>si</a:t>
            </a: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)</a:t>
            </a:r>
            <a:r>
              <a:rPr lang="lt-LT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 priemones 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33" y="4785554"/>
            <a:ext cx="3572642" cy="185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7958966"/>
              </p:ext>
            </p:extLst>
          </p:nvPr>
        </p:nvGraphicFramePr>
        <p:xfrm>
          <a:off x="6096000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153347" y="320447"/>
            <a:ext cx="57748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MOKYTOJAI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2000" b="0" i="0" u="none" strike="noStrike" kern="1200" cap="none" spc="0" normalizeH="0" baseline="0" noProof="0" dirty="0">
              <a:ln>
                <a:noFill/>
              </a:ln>
              <a:solidFill>
                <a:srgbClr val="4F4F4F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Aš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 </a:t>
            </a: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kartu su mokiniais</a:t>
            </a: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 kuriu/konstruoju mokymo(</a:t>
            </a:r>
            <a:r>
              <a:rPr lang="lt-LT" sz="2000" dirty="0" err="1">
                <a:solidFill>
                  <a:srgbClr val="4F4F4F"/>
                </a:solidFill>
                <a:latin typeface="Ubuntu" panose="020B0504030602030204" pitchFamily="34" charset="0"/>
              </a:rPr>
              <a:t>si</a:t>
            </a: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) priemones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8215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6136225"/>
              </p:ext>
            </p:extLst>
          </p:nvPr>
        </p:nvGraphicFramePr>
        <p:xfrm>
          <a:off x="316544" y="1608528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263848" y="296875"/>
            <a:ext cx="53978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MOKINIAI</a:t>
            </a:r>
          </a:p>
          <a:p>
            <a:pPr algn="ctr"/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lt-LT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Įranga ir priemonės yra šiuolaikiškos 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33" y="4785554"/>
            <a:ext cx="3572642" cy="185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0622198"/>
              </p:ext>
            </p:extLst>
          </p:nvPr>
        </p:nvGraphicFramePr>
        <p:xfrm>
          <a:off x="6096000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153347" y="320447"/>
            <a:ext cx="577480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MOKYTOJAI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2000" b="0" i="0" u="none" strike="noStrike" kern="1200" cap="none" spc="0" normalizeH="0" baseline="0" noProof="0" dirty="0">
              <a:ln>
                <a:noFill/>
              </a:ln>
              <a:solidFill>
                <a:srgbClr val="4F4F4F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Mokyklos įranga ir priemonės yra šiuolaikiškos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6469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0487715"/>
              </p:ext>
            </p:extLst>
          </p:nvPr>
        </p:nvGraphicFramePr>
        <p:xfrm>
          <a:off x="316544" y="1608528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263848" y="296875"/>
            <a:ext cx="539788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MOKINIAI</a:t>
            </a:r>
          </a:p>
          <a:p>
            <a:pPr algn="ctr"/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Mokykla nuolat atnaujina mokymo(</a:t>
            </a:r>
            <a:r>
              <a:rPr lang="lt-LT" sz="2000" dirty="0" err="1">
                <a:solidFill>
                  <a:srgbClr val="4F4F4F"/>
                </a:solidFill>
                <a:latin typeface="Ubuntu" panose="020B0504030602030204" pitchFamily="34" charset="0"/>
              </a:rPr>
              <a:t>si</a:t>
            </a: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) įrangą ir priemones</a:t>
            </a:r>
            <a:r>
              <a:rPr lang="lt-LT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 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33" y="4785554"/>
            <a:ext cx="3572642" cy="185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0714775"/>
              </p:ext>
            </p:extLst>
          </p:nvPr>
        </p:nvGraphicFramePr>
        <p:xfrm>
          <a:off x="6096000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153347" y="320447"/>
            <a:ext cx="577480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MOKYTOJAI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2000" b="0" i="0" u="none" strike="noStrike" kern="1200" cap="none" spc="0" normalizeH="0" baseline="0" noProof="0" dirty="0">
              <a:ln>
                <a:noFill/>
              </a:ln>
              <a:solidFill>
                <a:srgbClr val="4F4F4F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algn="ctr">
              <a:defRPr/>
            </a:pP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Mokykla nuolat atnaujina mokymo(</a:t>
            </a:r>
            <a:r>
              <a:rPr lang="lt-LT" sz="2000" dirty="0" err="1">
                <a:solidFill>
                  <a:srgbClr val="4F4F4F"/>
                </a:solidFill>
                <a:latin typeface="Ubuntu" panose="020B0504030602030204" pitchFamily="34" charset="0"/>
              </a:rPr>
              <a:t>si</a:t>
            </a: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) įrangą ir priemones</a:t>
            </a:r>
            <a:r>
              <a:rPr lang="lt-LT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 dėl ugdymo kokybės</a:t>
            </a:r>
            <a:endParaRPr lang="de-DE" sz="2000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7669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6109143"/>
              </p:ext>
            </p:extLst>
          </p:nvPr>
        </p:nvGraphicFramePr>
        <p:xfrm>
          <a:off x="44390" y="1620313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703006" y="233257"/>
            <a:ext cx="49177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MOKINIAI</a:t>
            </a:r>
          </a:p>
          <a:p>
            <a:pPr algn="ctr"/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Mokytojai naudoja kompiuterius pamokose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33" y="4785554"/>
            <a:ext cx="3572642" cy="185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5676817"/>
              </p:ext>
            </p:extLst>
          </p:nvPr>
        </p:nvGraphicFramePr>
        <p:xfrm>
          <a:off x="6096000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368154" y="246406"/>
            <a:ext cx="57748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MOKINIAI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2000" b="0" i="0" u="none" strike="noStrike" kern="1200" cap="none" spc="0" normalizeH="0" baseline="0" noProof="0" dirty="0">
              <a:ln>
                <a:noFill/>
              </a:ln>
              <a:solidFill>
                <a:srgbClr val="4F4F4F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algn="ctr">
              <a:defRPr/>
            </a:pP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Mokytojai pamokose, kai reikia, naudoja informacines technologijas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2004205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8204329"/>
              </p:ext>
            </p:extLst>
          </p:nvPr>
        </p:nvGraphicFramePr>
        <p:xfrm>
          <a:off x="0" y="1620313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49041" y="233257"/>
            <a:ext cx="604695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MOKINIAI</a:t>
            </a:r>
          </a:p>
          <a:p>
            <a:pPr algn="ctr"/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Atliekant kai kuriuos namų darbus, mokytojai prašo naudoti informacines technologijas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33" y="4785554"/>
            <a:ext cx="3572642" cy="185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2826911"/>
              </p:ext>
            </p:extLst>
          </p:nvPr>
        </p:nvGraphicFramePr>
        <p:xfrm>
          <a:off x="6096000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368154" y="246406"/>
            <a:ext cx="57748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MOKINIAI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2000" b="0" i="0" u="none" strike="noStrike" kern="1200" cap="none" spc="0" normalizeH="0" baseline="0" noProof="0" dirty="0">
              <a:ln>
                <a:noFill/>
              </a:ln>
              <a:solidFill>
                <a:srgbClr val="4F4F4F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algn="ctr">
              <a:defRPr/>
            </a:pP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Kai mokytojai taiko informacines technologijas, aš geriau išmokstu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3349932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9445906"/>
              </p:ext>
            </p:extLst>
          </p:nvPr>
        </p:nvGraphicFramePr>
        <p:xfrm>
          <a:off x="0" y="1620313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49041" y="233257"/>
            <a:ext cx="604695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MOKYTOJAI</a:t>
            </a:r>
          </a:p>
          <a:p>
            <a:pPr algn="ctr"/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Mokykloje turima įranga ir priemonės atitinka mano dalyko reikmes (turinį, užduotis)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833" y="4785554"/>
            <a:ext cx="3572642" cy="185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B1B56F1-63B2-48EA-F5F1-D7C90241CE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3862493"/>
              </p:ext>
            </p:extLst>
          </p:nvPr>
        </p:nvGraphicFramePr>
        <p:xfrm>
          <a:off x="6096000" y="1620314"/>
          <a:ext cx="6323764" cy="4463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A7D08A4-8B66-C55D-7248-0C4CFB6EB660}"/>
              </a:ext>
            </a:extLst>
          </p:cNvPr>
          <p:cNvSpPr txBox="1"/>
          <p:nvPr/>
        </p:nvSpPr>
        <p:spPr>
          <a:xfrm>
            <a:off x="6368154" y="246406"/>
            <a:ext cx="57748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000" b="0" i="0" u="none" strike="noStrike" kern="1200" cap="none" spc="0" normalizeH="0" baseline="0" noProof="0" dirty="0">
                <a:ln>
                  <a:noFill/>
                </a:ln>
                <a:solidFill>
                  <a:srgbClr val="4F4F4F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MOKYTOJAI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2000" b="0" i="0" u="none" strike="noStrike" kern="1200" cap="none" spc="0" normalizeH="0" baseline="0" noProof="0" dirty="0">
              <a:ln>
                <a:noFill/>
              </a:ln>
              <a:solidFill>
                <a:srgbClr val="4F4F4F"/>
              </a:solidFill>
              <a:effectLst/>
              <a:uLnTx/>
              <a:uFillTx/>
              <a:latin typeface="Ubuntu" panose="020B0504030602030204" pitchFamily="34" charset="0"/>
              <a:ea typeface="+mn-ea"/>
              <a:cs typeface="+mn-cs"/>
            </a:endParaRPr>
          </a:p>
          <a:p>
            <a:pPr algn="ctr">
              <a:defRPr/>
            </a:pPr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Mokykloje pakanka kompiuterių, kuriuos galiu naudoti savo pamokose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7406151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1452896"/>
              </p:ext>
            </p:extLst>
          </p:nvPr>
        </p:nvGraphicFramePr>
        <p:xfrm>
          <a:off x="2477730" y="1620313"/>
          <a:ext cx="7042760" cy="5114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1273247" y="296874"/>
            <a:ext cx="964550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MOKYTOJAI</a:t>
            </a:r>
          </a:p>
          <a:p>
            <a:pPr algn="ctr"/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Kai reikia, aš naudojuosi partnerių (pvz., kultūros centro, muziejaus, bibliotekos, kitų mokyklų ir kt.) turimais ištekliais, priemonėmis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503" y="4704221"/>
            <a:ext cx="3572642" cy="185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42090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4500779"/>
              </p:ext>
            </p:extLst>
          </p:nvPr>
        </p:nvGraphicFramePr>
        <p:xfrm>
          <a:off x="2526890" y="1312537"/>
          <a:ext cx="7138220" cy="5248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1273247" y="296874"/>
            <a:ext cx="964550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MOKYTOJAI</a:t>
            </a:r>
          </a:p>
          <a:p>
            <a:pPr algn="ctr"/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Mokykloje vertinamas turimų mokymo priemonių naudingumas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2349" y="4704221"/>
            <a:ext cx="3572642" cy="185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4302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40A6D4E0-59F5-E3C7-E8A6-5D734761E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6429347"/>
              </p:ext>
            </p:extLst>
          </p:nvPr>
        </p:nvGraphicFramePr>
        <p:xfrm>
          <a:off x="2314064" y="1312537"/>
          <a:ext cx="7563871" cy="5422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83DEB2-0480-E3DD-5723-E90B1D01A0F2}"/>
              </a:ext>
            </a:extLst>
          </p:cNvPr>
          <p:cNvSpPr txBox="1"/>
          <p:nvPr/>
        </p:nvSpPr>
        <p:spPr>
          <a:xfrm>
            <a:off x="1273247" y="296874"/>
            <a:ext cx="964550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b="0" i="0" dirty="0">
                <a:solidFill>
                  <a:srgbClr val="4F4F4F"/>
                </a:solidFill>
                <a:effectLst/>
                <a:latin typeface="Ubuntu" panose="020B0504030602030204" pitchFamily="34" charset="0"/>
              </a:rPr>
              <a:t>MOKYTOJAI</a:t>
            </a:r>
          </a:p>
          <a:p>
            <a:pPr algn="ctr"/>
            <a:endParaRPr lang="lt-LT" sz="2000" b="0" i="0" dirty="0">
              <a:solidFill>
                <a:srgbClr val="4F4F4F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lt-LT" sz="2000" dirty="0">
                <a:solidFill>
                  <a:srgbClr val="4F4F4F"/>
                </a:solidFill>
                <a:latin typeface="Ubuntu" panose="020B0504030602030204" pitchFamily="34" charset="0"/>
              </a:rPr>
              <a:t>Mokyklos įranga ir priemonės atitinka mokinių ir mokytojų poreikius</a:t>
            </a:r>
            <a:endParaRPr lang="de-DE" sz="20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8D2BD1-8FF6-9D18-4965-1655CDD6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6813" y="4617010"/>
            <a:ext cx="3572642" cy="185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522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626C904-E0F0-FF22-1710-5C61A5842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                            </a:t>
            </a:r>
            <a:r>
              <a:rPr lang="lt-LT" b="1" dirty="0"/>
              <a:t>Išvados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09B8090-25A4-3EB4-6395-DC73934087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1"/>
            <a:ext cx="10515600" cy="5418330"/>
          </a:xfrm>
        </p:spPr>
        <p:txBody>
          <a:bodyPr>
            <a:normAutofit fontScale="70000" lnSpcReduction="20000"/>
          </a:bodyPr>
          <a:lstStyle/>
          <a:p>
            <a:r>
              <a:rPr lang="lt-LT" dirty="0"/>
              <a:t>Mokiniai, tėvai ir mokytojai vieningai sutinka, kad mokyklos įranga ir priemonės atitinka mokinių poreikius (mokiniai-77</a:t>
            </a:r>
            <a:r>
              <a:rPr lang="en-US" dirty="0"/>
              <a:t>%, </a:t>
            </a:r>
            <a:r>
              <a:rPr lang="lt-LT" dirty="0"/>
              <a:t>mokytojai-85</a:t>
            </a:r>
            <a:r>
              <a:rPr lang="en-US" dirty="0"/>
              <a:t>%, </a:t>
            </a:r>
            <a:r>
              <a:rPr lang="lt-LT" dirty="0"/>
              <a:t>tėvai-</a:t>
            </a:r>
            <a:r>
              <a:rPr lang="en-US" dirty="0"/>
              <a:t>80%).</a:t>
            </a:r>
          </a:p>
          <a:p>
            <a:r>
              <a:rPr lang="lt-LT" dirty="0"/>
              <a:t>Įrangos ir priemonių visiems mokiniams užtenka (</a:t>
            </a:r>
            <a:r>
              <a:rPr lang="en-US" dirty="0"/>
              <a:t>mokiniai-73%, </a:t>
            </a:r>
            <a:r>
              <a:rPr lang="lt-LT" dirty="0"/>
              <a:t>mokytojai-65</a:t>
            </a:r>
            <a:r>
              <a:rPr lang="en-US" dirty="0"/>
              <a:t>%, </a:t>
            </a:r>
            <a:r>
              <a:rPr lang="lt-LT" dirty="0"/>
              <a:t>tėvai-</a:t>
            </a:r>
            <a:r>
              <a:rPr lang="en-US" dirty="0"/>
              <a:t>80%).</a:t>
            </a:r>
          </a:p>
          <a:p>
            <a:r>
              <a:rPr lang="en-US" dirty="0"/>
              <a:t>31% </a:t>
            </a:r>
            <a:r>
              <a:rPr lang="en-US" dirty="0" err="1"/>
              <a:t>apklaust</a:t>
            </a:r>
            <a:r>
              <a:rPr lang="lt-LT" dirty="0"/>
              <a:t>ų mokytojų neturi galimybės naudotis interaktyvia lenta.</a:t>
            </a:r>
          </a:p>
          <a:p>
            <a:r>
              <a:rPr lang="lt-LT" dirty="0"/>
              <a:t>79</a:t>
            </a:r>
            <a:r>
              <a:rPr lang="en-US" dirty="0"/>
              <a:t>% </a:t>
            </a:r>
            <a:r>
              <a:rPr lang="lt-LT" dirty="0"/>
              <a:t>mokinių teigia, kad mokytojai pamokose naudoja interaktyvią lentą.</a:t>
            </a:r>
          </a:p>
          <a:p>
            <a:r>
              <a:rPr lang="en-US" dirty="0"/>
              <a:t>9</a:t>
            </a:r>
            <a:r>
              <a:rPr lang="lt-LT" dirty="0"/>
              <a:t>1</a:t>
            </a:r>
            <a:r>
              <a:rPr lang="en-US" dirty="0"/>
              <a:t>% </a:t>
            </a:r>
            <a:r>
              <a:rPr lang="lt-LT" dirty="0"/>
              <a:t>mokytojų pamokose naudoja paveikslus, žemėlapius, kamuolius... o, 92</a:t>
            </a:r>
            <a:r>
              <a:rPr lang="en-US" dirty="0"/>
              <a:t>% </a:t>
            </a:r>
            <a:r>
              <a:rPr lang="lt-LT" dirty="0"/>
              <a:t>mokinių su tuo sutinka.  </a:t>
            </a:r>
          </a:p>
          <a:p>
            <a:r>
              <a:rPr lang="lt-LT" dirty="0"/>
              <a:t>Mokyklos įranga ir priemonės yra šiuolaikiškos (mokiniai-73</a:t>
            </a:r>
            <a:r>
              <a:rPr lang="en-US" dirty="0"/>
              <a:t>%, mokytojai-80%).</a:t>
            </a:r>
          </a:p>
          <a:p>
            <a:r>
              <a:rPr lang="en-US" dirty="0" err="1"/>
              <a:t>Mokykla</a:t>
            </a:r>
            <a:r>
              <a:rPr lang="en-US" dirty="0"/>
              <a:t> </a:t>
            </a:r>
            <a:r>
              <a:rPr lang="en-US" dirty="0" err="1"/>
              <a:t>nuolat</a:t>
            </a:r>
            <a:r>
              <a:rPr lang="en-US" dirty="0"/>
              <a:t> </a:t>
            </a:r>
            <a:r>
              <a:rPr lang="en-US" dirty="0" err="1"/>
              <a:t>atnaujina</a:t>
            </a:r>
            <a:r>
              <a:rPr lang="en-US" dirty="0"/>
              <a:t> </a:t>
            </a:r>
            <a:r>
              <a:rPr lang="lt-LT" dirty="0"/>
              <a:t>įrangą ir priemones ( mokytojai-91</a:t>
            </a:r>
            <a:r>
              <a:rPr lang="en-US" dirty="0"/>
              <a:t>%). Su</a:t>
            </a:r>
            <a:r>
              <a:rPr lang="lt-LT" dirty="0"/>
              <a:t> tuo nesutinka 20</a:t>
            </a:r>
            <a:r>
              <a:rPr lang="en-US" dirty="0"/>
              <a:t>%</a:t>
            </a:r>
            <a:r>
              <a:rPr lang="lt-LT" dirty="0"/>
              <a:t> mokinių.</a:t>
            </a:r>
          </a:p>
          <a:p>
            <a:r>
              <a:rPr lang="lt-LT" dirty="0"/>
              <a:t>Mokytojai pamokose naudoja informacines technologijas (mokytojai-87</a:t>
            </a:r>
            <a:r>
              <a:rPr lang="en-US" dirty="0"/>
              <a:t>%, mokiniai-90%).</a:t>
            </a:r>
          </a:p>
          <a:p>
            <a:r>
              <a:rPr lang="en-US" dirty="0"/>
              <a:t>73% </a:t>
            </a:r>
            <a:r>
              <a:rPr lang="en-US" dirty="0" err="1"/>
              <a:t>mokini</a:t>
            </a:r>
            <a:r>
              <a:rPr lang="lt-LT" dirty="0"/>
              <a:t>ų teigia, kad jie geriau išmoksta, kai mokytojai pamokose naudoja informacines technologijas.</a:t>
            </a:r>
          </a:p>
          <a:p>
            <a:r>
              <a:rPr lang="lt-LT" dirty="0"/>
              <a:t>Mokykloje turima įranga ir priemonė atitinka mokytojų poreikius (mokytojai-84</a:t>
            </a:r>
            <a:r>
              <a:rPr lang="en-US" dirty="0"/>
              <a:t>%).</a:t>
            </a:r>
          </a:p>
          <a:p>
            <a:r>
              <a:rPr lang="en-US" dirty="0" err="1"/>
              <a:t>Mokykloje</a:t>
            </a:r>
            <a:r>
              <a:rPr lang="en-US" dirty="0"/>
              <a:t> </a:t>
            </a:r>
            <a:r>
              <a:rPr lang="en-US" dirty="0" err="1"/>
              <a:t>pakanka</a:t>
            </a:r>
            <a:r>
              <a:rPr lang="en-US" dirty="0"/>
              <a:t> </a:t>
            </a:r>
            <a:r>
              <a:rPr lang="en-US" dirty="0" err="1"/>
              <a:t>kompiuter</a:t>
            </a:r>
            <a:r>
              <a:rPr lang="lt-LT" dirty="0" err="1"/>
              <a:t>ių</a:t>
            </a:r>
            <a:r>
              <a:rPr lang="lt-LT" dirty="0"/>
              <a:t>, kuriuos mokytojai gali naudoti savo pamokose ( mokytojai-73</a:t>
            </a:r>
            <a:r>
              <a:rPr lang="en-US" dirty="0"/>
              <a:t>%).</a:t>
            </a:r>
          </a:p>
          <a:p>
            <a:r>
              <a:rPr lang="en-US" dirty="0"/>
              <a:t>73% </a:t>
            </a:r>
            <a:r>
              <a:rPr lang="en-US" dirty="0" err="1"/>
              <a:t>mo</a:t>
            </a:r>
            <a:r>
              <a:rPr lang="lt-LT" dirty="0" err="1"/>
              <a:t>kytojų</a:t>
            </a:r>
            <a:r>
              <a:rPr lang="lt-LT" dirty="0"/>
              <a:t> teigia, kad mokykloje turima įranga ir priemonės atitinka mokinių ir mokytojų poreikius.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2903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amtinė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664</Words>
  <Application>Microsoft Office PowerPoint</Application>
  <PresentationFormat>Plačiaekranė</PresentationFormat>
  <Paragraphs>241</Paragraphs>
  <Slides>18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6</vt:i4>
      </vt:variant>
      <vt:variant>
        <vt:lpstr>Tema</vt:lpstr>
      </vt:variant>
      <vt:variant>
        <vt:i4>2</vt:i4>
      </vt:variant>
      <vt:variant>
        <vt:lpstr>Skaidrių pavadinimai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Garamond</vt:lpstr>
      <vt:lpstr>Times New Roman</vt:lpstr>
      <vt:lpstr>Ubuntu</vt:lpstr>
      <vt:lpstr>„Office“ tema</vt:lpstr>
      <vt:lpstr>Gamtinė</vt:lpstr>
      <vt:lpstr>   ĮRANGA IR PRIEMONĖS</vt:lpstr>
      <vt:lpstr>Apklausos „Įranga ir priemonės“ respondentų statistika:  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                            Išvados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VAIDA MAŽEIKIENĖ</dc:creator>
  <cp:lastModifiedBy>KĘSTUTIS AUGYS</cp:lastModifiedBy>
  <cp:revision>2</cp:revision>
  <dcterms:created xsi:type="dcterms:W3CDTF">2023-08-26T19:01:05Z</dcterms:created>
  <dcterms:modified xsi:type="dcterms:W3CDTF">2023-08-30T19:03:08Z</dcterms:modified>
</cp:coreProperties>
</file>