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 id="2147483868" r:id="rId2"/>
    <p:sldMasterId id="2147483880" r:id="rId3"/>
    <p:sldMasterId id="2147483892" r:id="rId4"/>
  </p:sldMasterIdLst>
  <p:sldIdLst>
    <p:sldId id="256" r:id="rId5"/>
    <p:sldId id="259" r:id="rId6"/>
    <p:sldId id="296" r:id="rId7"/>
    <p:sldId id="295" r:id="rId8"/>
    <p:sldId id="286" r:id="rId9"/>
    <p:sldId id="287" r:id="rId10"/>
    <p:sldId id="288" r:id="rId11"/>
    <p:sldId id="289" r:id="rId12"/>
    <p:sldId id="290" r:id="rId13"/>
    <p:sldId id="291" r:id="rId14"/>
    <p:sldId id="267" r:id="rId15"/>
    <p:sldId id="294" r:id="rId16"/>
    <p:sldId id="301" r:id="rId17"/>
    <p:sldId id="30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6D18F0-0144-48D6-BB24-35C09CB6DFA6}" v="7" dt="2021-11-14T17:10:04.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4" autoAdjust="0"/>
    <p:restoredTop sz="94660"/>
  </p:normalViewPr>
  <p:slideViewPr>
    <p:cSldViewPr snapToGrid="0">
      <p:cViewPr varScale="1">
        <p:scale>
          <a:sx n="82" d="100"/>
          <a:sy n="82" d="100"/>
        </p:scale>
        <p:origin x="6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ĘSTUTIS AUGYS" userId="3090efc2-8af0-4a5d-8f3a-ea1a6a4492cb" providerId="ADAL" clId="{7B6D18F0-0144-48D6-BB24-35C09CB6DFA6}"/>
    <pc:docChg chg="undo redo custSel addSld delSld modSld">
      <pc:chgData name="KĘSTUTIS AUGYS" userId="3090efc2-8af0-4a5d-8f3a-ea1a6a4492cb" providerId="ADAL" clId="{7B6D18F0-0144-48D6-BB24-35C09CB6DFA6}" dt="2021-11-15T07:58:19.406" v="2054" actId="27636"/>
      <pc:docMkLst>
        <pc:docMk/>
      </pc:docMkLst>
      <pc:sldChg chg="modSp mod">
        <pc:chgData name="KĘSTUTIS AUGYS" userId="3090efc2-8af0-4a5d-8f3a-ea1a6a4492cb" providerId="ADAL" clId="{7B6D18F0-0144-48D6-BB24-35C09CB6DFA6}" dt="2021-11-14T18:29:41.917" v="1763" actId="14100"/>
        <pc:sldMkLst>
          <pc:docMk/>
          <pc:sldMk cId="219711272" sldId="256"/>
        </pc:sldMkLst>
        <pc:spChg chg="mod">
          <ac:chgData name="KĘSTUTIS AUGYS" userId="3090efc2-8af0-4a5d-8f3a-ea1a6a4492cb" providerId="ADAL" clId="{7B6D18F0-0144-48D6-BB24-35C09CB6DFA6}" dt="2021-11-14T17:25:40.776" v="397" actId="2711"/>
          <ac:spMkLst>
            <pc:docMk/>
            <pc:sldMk cId="219711272" sldId="256"/>
            <ac:spMk id="2" creationId="{90895D68-B757-40AE-84E0-32B75B2338E0}"/>
          </ac:spMkLst>
        </pc:spChg>
        <pc:spChg chg="mod">
          <ac:chgData name="KĘSTUTIS AUGYS" userId="3090efc2-8af0-4a5d-8f3a-ea1a6a4492cb" providerId="ADAL" clId="{7B6D18F0-0144-48D6-BB24-35C09CB6DFA6}" dt="2021-11-14T17:25:52.127" v="398" actId="2711"/>
          <ac:spMkLst>
            <pc:docMk/>
            <pc:sldMk cId="219711272" sldId="256"/>
            <ac:spMk id="3" creationId="{9211EF7E-1AF3-49EA-AAE1-F1815F7FDEE0}"/>
          </ac:spMkLst>
        </pc:spChg>
        <pc:picChg chg="mod">
          <ac:chgData name="KĘSTUTIS AUGYS" userId="3090efc2-8af0-4a5d-8f3a-ea1a6a4492cb" providerId="ADAL" clId="{7B6D18F0-0144-48D6-BB24-35C09CB6DFA6}" dt="2021-11-14T18:29:41.917" v="1763" actId="14100"/>
          <ac:picMkLst>
            <pc:docMk/>
            <pc:sldMk cId="219711272" sldId="256"/>
            <ac:picMk id="5" creationId="{9535E0B3-F2E7-4F65-A43A-1C0A3BCCEE8A}"/>
          </ac:picMkLst>
        </pc:picChg>
      </pc:sldChg>
      <pc:sldChg chg="modSp mod">
        <pc:chgData name="KĘSTUTIS AUGYS" userId="3090efc2-8af0-4a5d-8f3a-ea1a6a4492cb" providerId="ADAL" clId="{7B6D18F0-0144-48D6-BB24-35C09CB6DFA6}" dt="2021-11-14T17:26:03.369" v="399" actId="2711"/>
        <pc:sldMkLst>
          <pc:docMk/>
          <pc:sldMk cId="2987858392" sldId="259"/>
        </pc:sldMkLst>
        <pc:spChg chg="mod">
          <ac:chgData name="KĘSTUTIS AUGYS" userId="3090efc2-8af0-4a5d-8f3a-ea1a6a4492cb" providerId="ADAL" clId="{7B6D18F0-0144-48D6-BB24-35C09CB6DFA6}" dt="2021-11-14T17:26:03.369" v="399" actId="2711"/>
          <ac:spMkLst>
            <pc:docMk/>
            <pc:sldMk cId="2987858392" sldId="259"/>
            <ac:spMk id="4" creationId="{9DDCA26C-E519-4B5B-96B3-EFD27880F82D}"/>
          </ac:spMkLst>
        </pc:spChg>
      </pc:sldChg>
      <pc:sldChg chg="modSp mod">
        <pc:chgData name="KĘSTUTIS AUGYS" userId="3090efc2-8af0-4a5d-8f3a-ea1a6a4492cb" providerId="ADAL" clId="{7B6D18F0-0144-48D6-BB24-35C09CB6DFA6}" dt="2021-11-14T17:26:42.930" v="402" actId="2711"/>
        <pc:sldMkLst>
          <pc:docMk/>
          <pc:sldMk cId="2845625206" sldId="267"/>
        </pc:sldMkLst>
        <pc:spChg chg="mod">
          <ac:chgData name="KĘSTUTIS AUGYS" userId="3090efc2-8af0-4a5d-8f3a-ea1a6a4492cb" providerId="ADAL" clId="{7B6D18F0-0144-48D6-BB24-35C09CB6DFA6}" dt="2021-11-14T17:26:42.930" v="402" actId="2711"/>
          <ac:spMkLst>
            <pc:docMk/>
            <pc:sldMk cId="2845625206" sldId="267"/>
            <ac:spMk id="4" creationId="{CB1971D5-F4FB-4A3E-8B57-D0FA6C648AF8}"/>
          </ac:spMkLst>
        </pc:spChg>
      </pc:sldChg>
      <pc:sldChg chg="del">
        <pc:chgData name="KĘSTUTIS AUGYS" userId="3090efc2-8af0-4a5d-8f3a-ea1a6a4492cb" providerId="ADAL" clId="{7B6D18F0-0144-48D6-BB24-35C09CB6DFA6}" dt="2021-11-14T17:07:14.495" v="56" actId="2696"/>
        <pc:sldMkLst>
          <pc:docMk/>
          <pc:sldMk cId="1649575457" sldId="284"/>
        </pc:sldMkLst>
      </pc:sldChg>
      <pc:sldChg chg="add del">
        <pc:chgData name="KĘSTUTIS AUGYS" userId="3090efc2-8af0-4a5d-8f3a-ea1a6a4492cb" providerId="ADAL" clId="{7B6D18F0-0144-48D6-BB24-35C09CB6DFA6}" dt="2021-11-14T18:09:32.752" v="1310" actId="2696"/>
        <pc:sldMkLst>
          <pc:docMk/>
          <pc:sldMk cId="783649480" sldId="285"/>
        </pc:sldMkLst>
      </pc:sldChg>
      <pc:sldChg chg="del">
        <pc:chgData name="KĘSTUTIS AUGYS" userId="3090efc2-8af0-4a5d-8f3a-ea1a6a4492cb" providerId="ADAL" clId="{7B6D18F0-0144-48D6-BB24-35C09CB6DFA6}" dt="2021-11-14T17:09:19.254" v="58" actId="2696"/>
        <pc:sldMkLst>
          <pc:docMk/>
          <pc:sldMk cId="3131587222" sldId="285"/>
        </pc:sldMkLst>
      </pc:sldChg>
      <pc:sldChg chg="modSp mod">
        <pc:chgData name="KĘSTUTIS AUGYS" userId="3090efc2-8af0-4a5d-8f3a-ea1a6a4492cb" providerId="ADAL" clId="{7B6D18F0-0144-48D6-BB24-35C09CB6DFA6}" dt="2021-11-14T17:24:58.476" v="396" actId="1076"/>
        <pc:sldMkLst>
          <pc:docMk/>
          <pc:sldMk cId="2378542444" sldId="287"/>
        </pc:sldMkLst>
        <pc:graphicFrameChg chg="mod">
          <ac:chgData name="KĘSTUTIS AUGYS" userId="3090efc2-8af0-4a5d-8f3a-ea1a6a4492cb" providerId="ADAL" clId="{7B6D18F0-0144-48D6-BB24-35C09CB6DFA6}" dt="2021-11-14T17:24:58.476" v="396" actId="1076"/>
          <ac:graphicFrameMkLst>
            <pc:docMk/>
            <pc:sldMk cId="2378542444" sldId="287"/>
            <ac:graphicFrameMk id="6" creationId="{79C9B8B2-AA84-4265-B9A9-11B91DD9938D}"/>
          </ac:graphicFrameMkLst>
        </pc:graphicFrameChg>
      </pc:sldChg>
      <pc:sldChg chg="del">
        <pc:chgData name="KĘSTUTIS AUGYS" userId="3090efc2-8af0-4a5d-8f3a-ea1a6a4492cb" providerId="ADAL" clId="{7B6D18F0-0144-48D6-BB24-35C09CB6DFA6}" dt="2021-11-14T17:03:22.103" v="54" actId="2696"/>
        <pc:sldMkLst>
          <pc:docMk/>
          <pc:sldMk cId="167970036" sldId="293"/>
        </pc:sldMkLst>
      </pc:sldChg>
      <pc:sldChg chg="modSp mod">
        <pc:chgData name="KĘSTUTIS AUGYS" userId="3090efc2-8af0-4a5d-8f3a-ea1a6a4492cb" providerId="ADAL" clId="{7B6D18F0-0144-48D6-BB24-35C09CB6DFA6}" dt="2021-11-14T17:26:55.465" v="403" actId="2711"/>
        <pc:sldMkLst>
          <pc:docMk/>
          <pc:sldMk cId="2366234570" sldId="294"/>
        </pc:sldMkLst>
        <pc:spChg chg="mod">
          <ac:chgData name="KĘSTUTIS AUGYS" userId="3090efc2-8af0-4a5d-8f3a-ea1a6a4492cb" providerId="ADAL" clId="{7B6D18F0-0144-48D6-BB24-35C09CB6DFA6}" dt="2021-11-14T17:26:55.465" v="403" actId="2711"/>
          <ac:spMkLst>
            <pc:docMk/>
            <pc:sldMk cId="2366234570" sldId="294"/>
            <ac:spMk id="6" creationId="{DF74C9D3-2CAE-4443-BB46-5F93091CF84B}"/>
          </ac:spMkLst>
        </pc:spChg>
      </pc:sldChg>
      <pc:sldChg chg="modSp mod">
        <pc:chgData name="KĘSTUTIS AUGYS" userId="3090efc2-8af0-4a5d-8f3a-ea1a6a4492cb" providerId="ADAL" clId="{7B6D18F0-0144-48D6-BB24-35C09CB6DFA6}" dt="2021-11-14T17:26:26.603" v="401" actId="2711"/>
        <pc:sldMkLst>
          <pc:docMk/>
          <pc:sldMk cId="1975971477" sldId="295"/>
        </pc:sldMkLst>
        <pc:spChg chg="mod">
          <ac:chgData name="KĘSTUTIS AUGYS" userId="3090efc2-8af0-4a5d-8f3a-ea1a6a4492cb" providerId="ADAL" clId="{7B6D18F0-0144-48D6-BB24-35C09CB6DFA6}" dt="2021-11-14T17:26:16.698" v="400" actId="2711"/>
          <ac:spMkLst>
            <pc:docMk/>
            <pc:sldMk cId="1975971477" sldId="295"/>
            <ac:spMk id="4" creationId="{DC105A96-F72A-430A-98A8-78037AD72ECD}"/>
          </ac:spMkLst>
        </pc:spChg>
        <pc:spChg chg="mod">
          <ac:chgData name="KĘSTUTIS AUGYS" userId="3090efc2-8af0-4a5d-8f3a-ea1a6a4492cb" providerId="ADAL" clId="{7B6D18F0-0144-48D6-BB24-35C09CB6DFA6}" dt="2021-11-14T17:26:26.603" v="401" actId="2711"/>
          <ac:spMkLst>
            <pc:docMk/>
            <pc:sldMk cId="1975971477" sldId="295"/>
            <ac:spMk id="5" creationId="{B41CBA9B-131B-4E87-AC06-BD0A3197EFEB}"/>
          </ac:spMkLst>
        </pc:spChg>
      </pc:sldChg>
      <pc:sldChg chg="addSp modSp new mod">
        <pc:chgData name="KĘSTUTIS AUGYS" userId="3090efc2-8af0-4a5d-8f3a-ea1a6a4492cb" providerId="ADAL" clId="{7B6D18F0-0144-48D6-BB24-35C09CB6DFA6}" dt="2021-11-14T18:28:47.395" v="1762" actId="20577"/>
        <pc:sldMkLst>
          <pc:docMk/>
          <pc:sldMk cId="489180898" sldId="296"/>
        </pc:sldMkLst>
        <pc:spChg chg="add mod">
          <ac:chgData name="KĘSTUTIS AUGYS" userId="3090efc2-8af0-4a5d-8f3a-ea1a6a4492cb" providerId="ADAL" clId="{7B6D18F0-0144-48D6-BB24-35C09CB6DFA6}" dt="2021-11-14T18:28:47.395" v="1762" actId="20577"/>
          <ac:spMkLst>
            <pc:docMk/>
            <pc:sldMk cId="489180898" sldId="296"/>
            <ac:spMk id="3" creationId="{9A6063EB-D654-45D5-98FD-3263ABB45EBD}"/>
          </ac:spMkLst>
        </pc:spChg>
      </pc:sldChg>
      <pc:sldChg chg="addSp modSp new del mod">
        <pc:chgData name="KĘSTUTIS AUGYS" userId="3090efc2-8af0-4a5d-8f3a-ea1a6a4492cb" providerId="ADAL" clId="{7B6D18F0-0144-48D6-BB24-35C09CB6DFA6}" dt="2021-11-14T17:31:27.998" v="404" actId="2696"/>
        <pc:sldMkLst>
          <pc:docMk/>
          <pc:sldMk cId="2965672178" sldId="297"/>
        </pc:sldMkLst>
        <pc:spChg chg="add mod">
          <ac:chgData name="KĘSTUTIS AUGYS" userId="3090efc2-8af0-4a5d-8f3a-ea1a6a4492cb" providerId="ADAL" clId="{7B6D18F0-0144-48D6-BB24-35C09CB6DFA6}" dt="2021-11-14T17:12:30.591" v="129" actId="255"/>
          <ac:spMkLst>
            <pc:docMk/>
            <pc:sldMk cId="2965672178" sldId="297"/>
            <ac:spMk id="3" creationId="{4FB33112-DA2C-470D-ADC1-D0ED573A6890}"/>
          </ac:spMkLst>
        </pc:spChg>
      </pc:sldChg>
      <pc:sldChg chg="add del">
        <pc:chgData name="KĘSTUTIS AUGYS" userId="3090efc2-8af0-4a5d-8f3a-ea1a6a4492cb" providerId="ADAL" clId="{7B6D18F0-0144-48D6-BB24-35C09CB6DFA6}" dt="2021-11-14T17:09:19.239" v="57" actId="2696"/>
        <pc:sldMkLst>
          <pc:docMk/>
          <pc:sldMk cId="538008649" sldId="298"/>
        </pc:sldMkLst>
      </pc:sldChg>
      <pc:sldChg chg="modSp add del mod">
        <pc:chgData name="KĘSTUTIS AUGYS" userId="3090efc2-8af0-4a5d-8f3a-ea1a6a4492cb" providerId="ADAL" clId="{7B6D18F0-0144-48D6-BB24-35C09CB6DFA6}" dt="2021-11-14T18:09:09.885" v="1308" actId="2696"/>
        <pc:sldMkLst>
          <pc:docMk/>
          <pc:sldMk cId="668086947" sldId="298"/>
        </pc:sldMkLst>
        <pc:spChg chg="mod">
          <ac:chgData name="KĘSTUTIS AUGYS" userId="3090efc2-8af0-4a5d-8f3a-ea1a6a4492cb" providerId="ADAL" clId="{7B6D18F0-0144-48D6-BB24-35C09CB6DFA6}" dt="2021-11-14T18:07:19.350" v="1046"/>
          <ac:spMkLst>
            <pc:docMk/>
            <pc:sldMk cId="668086947" sldId="298"/>
            <ac:spMk id="4" creationId="{95BA626F-7260-4F88-9DE2-ED5D93179D66}"/>
          </ac:spMkLst>
        </pc:spChg>
      </pc:sldChg>
      <pc:sldChg chg="add del">
        <pc:chgData name="KĘSTUTIS AUGYS" userId="3090efc2-8af0-4a5d-8f3a-ea1a6a4492cb" providerId="ADAL" clId="{7B6D18F0-0144-48D6-BB24-35C09CB6DFA6}" dt="2021-11-14T18:09:01.896" v="1306" actId="2696"/>
        <pc:sldMkLst>
          <pc:docMk/>
          <pc:sldMk cId="1654981175" sldId="299"/>
        </pc:sldMkLst>
      </pc:sldChg>
      <pc:sldChg chg="add del">
        <pc:chgData name="KĘSTUTIS AUGYS" userId="3090efc2-8af0-4a5d-8f3a-ea1a6a4492cb" providerId="ADAL" clId="{7B6D18F0-0144-48D6-BB24-35C09CB6DFA6}" dt="2021-11-14T18:09:05.942" v="1307" actId="2696"/>
        <pc:sldMkLst>
          <pc:docMk/>
          <pc:sldMk cId="1657419788" sldId="300"/>
        </pc:sldMkLst>
      </pc:sldChg>
      <pc:sldChg chg="modSp new mod">
        <pc:chgData name="KĘSTUTIS AUGYS" userId="3090efc2-8af0-4a5d-8f3a-ea1a6a4492cb" providerId="ADAL" clId="{7B6D18F0-0144-48D6-BB24-35C09CB6DFA6}" dt="2021-11-15T07:58:19.406" v="2054" actId="27636"/>
        <pc:sldMkLst>
          <pc:docMk/>
          <pc:sldMk cId="1154256545" sldId="301"/>
        </pc:sldMkLst>
        <pc:spChg chg="mod">
          <ac:chgData name="KĘSTUTIS AUGYS" userId="3090efc2-8af0-4a5d-8f3a-ea1a6a4492cb" providerId="ADAL" clId="{7B6D18F0-0144-48D6-BB24-35C09CB6DFA6}" dt="2021-11-14T18:09:21.154" v="1309" actId="2711"/>
          <ac:spMkLst>
            <pc:docMk/>
            <pc:sldMk cId="1154256545" sldId="301"/>
            <ac:spMk id="2" creationId="{70D0393D-D9F7-4624-BC23-B360DBE7098C}"/>
          </ac:spMkLst>
        </pc:spChg>
        <pc:spChg chg="mod">
          <ac:chgData name="KĘSTUTIS AUGYS" userId="3090efc2-8af0-4a5d-8f3a-ea1a6a4492cb" providerId="ADAL" clId="{7B6D18F0-0144-48D6-BB24-35C09CB6DFA6}" dt="2021-11-15T07:58:19.406" v="2054" actId="27636"/>
          <ac:spMkLst>
            <pc:docMk/>
            <pc:sldMk cId="1154256545" sldId="301"/>
            <ac:spMk id="3" creationId="{D3316A2D-7FB6-42E2-B079-27CC32EADD5D}"/>
          </ac:spMkLst>
        </pc:spChg>
      </pc:sldChg>
      <pc:sldChg chg="modSp new mod">
        <pc:chgData name="KĘSTUTIS AUGYS" userId="3090efc2-8af0-4a5d-8f3a-ea1a6a4492cb" providerId="ADAL" clId="{7B6D18F0-0144-48D6-BB24-35C09CB6DFA6}" dt="2021-11-14T18:27:22.635" v="1756" actId="20577"/>
        <pc:sldMkLst>
          <pc:docMk/>
          <pc:sldMk cId="790890888" sldId="302"/>
        </pc:sldMkLst>
        <pc:spChg chg="mod">
          <ac:chgData name="KĘSTUTIS AUGYS" userId="3090efc2-8af0-4a5d-8f3a-ea1a6a4492cb" providerId="ADAL" clId="{7B6D18F0-0144-48D6-BB24-35C09CB6DFA6}" dt="2021-11-14T18:27:22.635" v="1756" actId="20577"/>
          <ac:spMkLst>
            <pc:docMk/>
            <pc:sldMk cId="790890888" sldId="302"/>
            <ac:spMk id="2" creationId="{B9DB2C71-6B9E-41B1-BFC0-D9538CC9B5A3}"/>
          </ac:spMkLst>
        </pc:spChg>
        <pc:spChg chg="mod">
          <ac:chgData name="KĘSTUTIS AUGYS" userId="3090efc2-8af0-4a5d-8f3a-ea1a6a4492cb" providerId="ADAL" clId="{7B6D18F0-0144-48D6-BB24-35C09CB6DFA6}" dt="2021-11-14T18:26:44.037" v="1750" actId="20577"/>
          <ac:spMkLst>
            <pc:docMk/>
            <pc:sldMk cId="790890888" sldId="302"/>
            <ac:spMk id="3" creationId="{FB77D713-DCCA-4DE2-9EA3-604D5A81287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797836634057107"/>
          <c:y val="2.3579853926433893E-2"/>
          <c:w val="0.51202163365942899"/>
          <c:h val="0.87530375729865684"/>
        </c:manualLayout>
      </c:layout>
      <c:barChart>
        <c:barDir val="bar"/>
        <c:grouping val="clustered"/>
        <c:varyColors val="0"/>
        <c:ser>
          <c:idx val="0"/>
          <c:order val="0"/>
          <c:tx>
            <c:strRef>
              <c:f>Lapas1!$B$1</c:f>
              <c:strCache>
                <c:ptCount val="1"/>
                <c:pt idx="0">
                  <c:v>Visiškai nesutinku</c:v>
                </c:pt>
              </c:strCache>
            </c:strRef>
          </c:tx>
          <c:spPr>
            <a:solidFill>
              <a:schemeClr val="accent1"/>
            </a:solidFill>
            <a:ln>
              <a:noFill/>
            </a:ln>
            <a:effectLst/>
          </c:spPr>
          <c:invertIfNegative val="0"/>
          <c:cat>
            <c:strRef>
              <c:f>Lapas1!$A$2:$A$6</c:f>
              <c:strCache>
                <c:ptCount val="5"/>
                <c:pt idx="0">
                  <c:v>Turiu gero darbo viziją</c:v>
                </c:pt>
                <c:pt idx="1">
                  <c:v>Planuoju asmeninio meistriškumo augimą ir jo atkakliai siekiu.</c:v>
                </c:pt>
                <c:pt idx="2">
                  <c:v>Sistemingai tobulinu savo profesinį meistriškumą.</c:v>
                </c:pt>
                <c:pt idx="3">
                  <c:v>Esu atviras naujoms idėjoms.</c:v>
                </c:pt>
                <c:pt idx="4">
                  <c:v>Man patinka mokytis.</c:v>
                </c:pt>
              </c:strCache>
            </c:strRef>
          </c:cat>
          <c:val>
            <c:numRef>
              <c:f>Lapas1!$B$2:$B$6</c:f>
              <c:numCache>
                <c:formatCode>General</c:formatCode>
                <c:ptCount val="5"/>
                <c:pt idx="0">
                  <c:v>0</c:v>
                </c:pt>
                <c:pt idx="1">
                  <c:v>0</c:v>
                </c:pt>
                <c:pt idx="2">
                  <c:v>0</c:v>
                </c:pt>
                <c:pt idx="3">
                  <c:v>0</c:v>
                </c:pt>
                <c:pt idx="4" formatCode="0%">
                  <c:v>0</c:v>
                </c:pt>
              </c:numCache>
            </c:numRef>
          </c:val>
          <c:extLst>
            <c:ext xmlns:c16="http://schemas.microsoft.com/office/drawing/2014/chart" uri="{C3380CC4-5D6E-409C-BE32-E72D297353CC}">
              <c16:uniqueId val="{00000000-1CBC-4314-8D29-481774149161}"/>
            </c:ext>
          </c:extLst>
        </c:ser>
        <c:ser>
          <c:idx val="1"/>
          <c:order val="1"/>
          <c:tx>
            <c:strRef>
              <c:f>Lapas1!$C$1</c:f>
              <c:strCache>
                <c:ptCount val="1"/>
                <c:pt idx="0">
                  <c:v>Ko gero nesutinku</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Turiu gero darbo viziją</c:v>
                </c:pt>
                <c:pt idx="1">
                  <c:v>Planuoju asmeninio meistriškumo augimą ir jo atkakliai siekiu.</c:v>
                </c:pt>
                <c:pt idx="2">
                  <c:v>Sistemingai tobulinu savo profesinį meistriškumą.</c:v>
                </c:pt>
                <c:pt idx="3">
                  <c:v>Esu atviras naujoms idėjoms.</c:v>
                </c:pt>
                <c:pt idx="4">
                  <c:v>Man patinka mokytis.</c:v>
                </c:pt>
              </c:strCache>
            </c:strRef>
          </c:cat>
          <c:val>
            <c:numRef>
              <c:f>Lapas1!$C$2:$C$6</c:f>
              <c:numCache>
                <c:formatCode>0%</c:formatCode>
                <c:ptCount val="5"/>
                <c:pt idx="0">
                  <c:v>0.02</c:v>
                </c:pt>
                <c:pt idx="1">
                  <c:v>0.09</c:v>
                </c:pt>
                <c:pt idx="2">
                  <c:v>0.02</c:v>
                </c:pt>
                <c:pt idx="3">
                  <c:v>0.02</c:v>
                </c:pt>
                <c:pt idx="4">
                  <c:v>0.02</c:v>
                </c:pt>
              </c:numCache>
            </c:numRef>
          </c:val>
          <c:extLst>
            <c:ext xmlns:c16="http://schemas.microsoft.com/office/drawing/2014/chart" uri="{C3380CC4-5D6E-409C-BE32-E72D297353CC}">
              <c16:uniqueId val="{00000001-1CBC-4314-8D29-481774149161}"/>
            </c:ext>
          </c:extLst>
        </c:ser>
        <c:ser>
          <c:idx val="2"/>
          <c:order val="2"/>
          <c:tx>
            <c:strRef>
              <c:f>Lapas1!$D$1</c:f>
              <c:strCache>
                <c:ptCount val="1"/>
                <c:pt idx="0">
                  <c:v>Ko gero sutinku</c:v>
                </c:pt>
              </c:strCache>
            </c:strRef>
          </c:tx>
          <c:spPr>
            <a:solidFill>
              <a:schemeClr val="accent3"/>
            </a:solidFill>
            <a:ln>
              <a:noFill/>
            </a:ln>
            <a:effectLst/>
          </c:spPr>
          <c:invertIfNegative val="0"/>
          <c:dLbls>
            <c:dLbl>
              <c:idx val="0"/>
              <c:tx>
                <c:rich>
                  <a:bodyPr/>
                  <a:lstStyle/>
                  <a:p>
                    <a:r>
                      <a:rPr lang="en-US" dirty="0"/>
                      <a:t>44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81D-4AA6-9D0C-0477742A33B0}"/>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Turiu gero darbo viziją</c:v>
                </c:pt>
                <c:pt idx="1">
                  <c:v>Planuoju asmeninio meistriškumo augimą ir jo atkakliai siekiu.</c:v>
                </c:pt>
                <c:pt idx="2">
                  <c:v>Sistemingai tobulinu savo profesinį meistriškumą.</c:v>
                </c:pt>
                <c:pt idx="3">
                  <c:v>Esu atviras naujoms idėjoms.</c:v>
                </c:pt>
                <c:pt idx="4">
                  <c:v>Man patinka mokytis.</c:v>
                </c:pt>
              </c:strCache>
            </c:strRef>
          </c:cat>
          <c:val>
            <c:numRef>
              <c:f>Lapas1!$D$2:$D$6</c:f>
              <c:numCache>
                <c:formatCode>0%</c:formatCode>
                <c:ptCount val="5"/>
                <c:pt idx="0">
                  <c:v>0.44</c:v>
                </c:pt>
                <c:pt idx="1">
                  <c:v>0.35</c:v>
                </c:pt>
                <c:pt idx="2">
                  <c:v>0.43</c:v>
                </c:pt>
                <c:pt idx="3">
                  <c:v>0.26</c:v>
                </c:pt>
                <c:pt idx="4">
                  <c:v>0.41</c:v>
                </c:pt>
              </c:numCache>
            </c:numRef>
          </c:val>
          <c:extLst>
            <c:ext xmlns:c16="http://schemas.microsoft.com/office/drawing/2014/chart" uri="{C3380CC4-5D6E-409C-BE32-E72D297353CC}">
              <c16:uniqueId val="{00000002-1CBC-4314-8D29-481774149161}"/>
            </c:ext>
          </c:extLst>
        </c:ser>
        <c:ser>
          <c:idx val="3"/>
          <c:order val="3"/>
          <c:tx>
            <c:strRef>
              <c:f>Lapas1!$E$1</c:f>
              <c:strCache>
                <c:ptCount val="1"/>
                <c:pt idx="0">
                  <c:v>Visiškai sutinku</c:v>
                </c:pt>
              </c:strCache>
            </c:strRef>
          </c:tx>
          <c:spPr>
            <a:solidFill>
              <a:schemeClr val="accent4"/>
            </a:solidFill>
            <a:ln>
              <a:noFill/>
            </a:ln>
            <a:effectLst/>
          </c:spPr>
          <c:invertIfNegative val="0"/>
          <c:dLbls>
            <c:dLbl>
              <c:idx val="3"/>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1D-4AA6-9D0C-0477742A33B0}"/>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Turiu gero darbo viziją</c:v>
                </c:pt>
                <c:pt idx="1">
                  <c:v>Planuoju asmeninio meistriškumo augimą ir jo atkakliai siekiu.</c:v>
                </c:pt>
                <c:pt idx="2">
                  <c:v>Sistemingai tobulinu savo profesinį meistriškumą.</c:v>
                </c:pt>
                <c:pt idx="3">
                  <c:v>Esu atviras naujoms idėjoms.</c:v>
                </c:pt>
                <c:pt idx="4">
                  <c:v>Man patinka mokytis.</c:v>
                </c:pt>
              </c:strCache>
            </c:strRef>
          </c:cat>
          <c:val>
            <c:numRef>
              <c:f>Lapas1!$E$2:$E$6</c:f>
              <c:numCache>
                <c:formatCode>0%</c:formatCode>
                <c:ptCount val="5"/>
                <c:pt idx="0">
                  <c:v>0.53</c:v>
                </c:pt>
                <c:pt idx="1">
                  <c:v>0.56999999999999995</c:v>
                </c:pt>
                <c:pt idx="2">
                  <c:v>0.54</c:v>
                </c:pt>
                <c:pt idx="3">
                  <c:v>0.76</c:v>
                </c:pt>
                <c:pt idx="4">
                  <c:v>0.56999999999999995</c:v>
                </c:pt>
              </c:numCache>
            </c:numRef>
          </c:val>
          <c:extLst>
            <c:ext xmlns:c16="http://schemas.microsoft.com/office/drawing/2014/chart" uri="{C3380CC4-5D6E-409C-BE32-E72D297353CC}">
              <c16:uniqueId val="{00000004-1CBC-4314-8D29-481774149161}"/>
            </c:ext>
          </c:extLst>
        </c:ser>
        <c:dLbls>
          <c:showLegendKey val="0"/>
          <c:showVal val="0"/>
          <c:showCatName val="0"/>
          <c:showSerName val="0"/>
          <c:showPercent val="0"/>
          <c:showBubbleSize val="0"/>
        </c:dLbls>
        <c:gapWidth val="182"/>
        <c:axId val="854720687"/>
        <c:axId val="854721519"/>
      </c:barChart>
      <c:catAx>
        <c:axId val="8547206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crossAx val="854721519"/>
        <c:crosses val="autoZero"/>
        <c:auto val="1"/>
        <c:lblAlgn val="ctr"/>
        <c:lblOffset val="100"/>
        <c:noMultiLvlLbl val="0"/>
      </c:catAx>
      <c:valAx>
        <c:axId val="85472151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54720687"/>
        <c:crosses val="autoZero"/>
        <c:crossBetween val="between"/>
      </c:valAx>
      <c:spPr>
        <a:noFill/>
        <a:ln>
          <a:noFill/>
        </a:ln>
        <a:effectLst/>
      </c:spPr>
    </c:plotArea>
    <c:legend>
      <c:legendPos val="b"/>
      <c:layout>
        <c:manualLayout>
          <c:xMode val="edge"/>
          <c:yMode val="edge"/>
          <c:x val="4.9999994975400058E-2"/>
          <c:y val="0.91060979847116041"/>
          <c:w val="0.89999990955720111"/>
          <c:h val="7.2842244619940696E-2"/>
        </c:manualLayout>
      </c:layout>
      <c:overlay val="0"/>
      <c:spPr>
        <a:noFill/>
        <a:ln>
          <a:solidFill>
            <a:schemeClr val="tx1"/>
          </a:solid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Lapas1!$B$1</c:f>
              <c:strCache>
                <c:ptCount val="1"/>
                <c:pt idx="0">
                  <c:v>1 seka</c:v>
                </c:pt>
              </c:strCache>
            </c:strRef>
          </c:tx>
          <c:spPr>
            <a:solidFill>
              <a:schemeClr val="accent1"/>
            </a:solidFill>
            <a:ln>
              <a:noFill/>
            </a:ln>
            <a:effectLst/>
          </c:spPr>
          <c:invertIfNegative val="0"/>
          <c:cat>
            <c:strRef>
              <c:f>Lapas1!$A$2:$A$6</c:f>
              <c:strCache>
                <c:ptCount val="5"/>
                <c:pt idx="0">
                  <c:v>Analizuoju save ir savo darbą.</c:v>
                </c:pt>
                <c:pt idx="1">
                  <c:v>Įsivertinu savo darbo kokybę.</c:v>
                </c:pt>
                <c:pt idx="2">
                  <c:v>Nuosekliai mokausi.</c:v>
                </c:pt>
                <c:pt idx="3">
                  <c:v>Keliu aukštus standartus savo mokymuisi.</c:v>
                </c:pt>
                <c:pt idx="4">
                  <c:v>Pasitikiu savo sugebėjimais</c:v>
                </c:pt>
              </c:strCache>
            </c:strRef>
          </c:cat>
          <c:val>
            <c:numRef>
              <c:f>Lapas1!$B$2:$B$6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3C7-4E5E-B352-2582C138B082}"/>
            </c:ext>
          </c:extLst>
        </c:ser>
        <c:ser>
          <c:idx val="1"/>
          <c:order val="1"/>
          <c:tx>
            <c:strRef>
              <c:f>Lapas1!$C$1</c:f>
              <c:strCache>
                <c:ptCount val="1"/>
                <c:pt idx="0">
                  <c:v>2 seka</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Analizuoju save ir savo darbą.</c:v>
                </c:pt>
                <c:pt idx="1">
                  <c:v>Įsivertinu savo darbo kokybę.</c:v>
                </c:pt>
                <c:pt idx="2">
                  <c:v>Nuosekliai mokausi.</c:v>
                </c:pt>
                <c:pt idx="3">
                  <c:v>Keliu aukštus standartus savo mokymuisi.</c:v>
                </c:pt>
                <c:pt idx="4">
                  <c:v>Pasitikiu savo sugebėjimais</c:v>
                </c:pt>
              </c:strCache>
            </c:strRef>
          </c:cat>
          <c:val>
            <c:numRef>
              <c:f>Lapas1!$C$2:$C$6</c:f>
              <c:numCache>
                <c:formatCode>0%</c:formatCode>
                <c:ptCount val="5"/>
                <c:pt idx="0">
                  <c:v>0.02</c:v>
                </c:pt>
                <c:pt idx="1">
                  <c:v>0.02</c:v>
                </c:pt>
                <c:pt idx="2">
                  <c:v>0.02</c:v>
                </c:pt>
                <c:pt idx="3">
                  <c:v>7.0000000000000007E-2</c:v>
                </c:pt>
                <c:pt idx="4">
                  <c:v>0.02</c:v>
                </c:pt>
              </c:numCache>
            </c:numRef>
          </c:val>
          <c:extLst>
            <c:ext xmlns:c16="http://schemas.microsoft.com/office/drawing/2014/chart" uri="{C3380CC4-5D6E-409C-BE32-E72D297353CC}">
              <c16:uniqueId val="{00000001-53C7-4E5E-B352-2582C138B082}"/>
            </c:ext>
          </c:extLst>
        </c:ser>
        <c:ser>
          <c:idx val="2"/>
          <c:order val="2"/>
          <c:tx>
            <c:strRef>
              <c:f>Lapas1!$D$1</c:f>
              <c:strCache>
                <c:ptCount val="1"/>
                <c:pt idx="0">
                  <c:v>3 seka</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Analizuoju save ir savo darbą.</c:v>
                </c:pt>
                <c:pt idx="1">
                  <c:v>Įsivertinu savo darbo kokybę.</c:v>
                </c:pt>
                <c:pt idx="2">
                  <c:v>Nuosekliai mokausi.</c:v>
                </c:pt>
                <c:pt idx="3">
                  <c:v>Keliu aukštus standartus savo mokymuisi.</c:v>
                </c:pt>
                <c:pt idx="4">
                  <c:v>Pasitikiu savo sugebėjimais</c:v>
                </c:pt>
              </c:strCache>
            </c:strRef>
          </c:cat>
          <c:val>
            <c:numRef>
              <c:f>Lapas1!$D$2:$D$6</c:f>
              <c:numCache>
                <c:formatCode>0%</c:formatCode>
                <c:ptCount val="5"/>
                <c:pt idx="0">
                  <c:v>0.3</c:v>
                </c:pt>
                <c:pt idx="1">
                  <c:v>0.35</c:v>
                </c:pt>
                <c:pt idx="2">
                  <c:v>0.52</c:v>
                </c:pt>
                <c:pt idx="3">
                  <c:v>0.61</c:v>
                </c:pt>
                <c:pt idx="4">
                  <c:v>0.41</c:v>
                </c:pt>
              </c:numCache>
            </c:numRef>
          </c:val>
          <c:extLst>
            <c:ext xmlns:c16="http://schemas.microsoft.com/office/drawing/2014/chart" uri="{C3380CC4-5D6E-409C-BE32-E72D297353CC}">
              <c16:uniqueId val="{00000002-53C7-4E5E-B352-2582C138B082}"/>
            </c:ext>
          </c:extLst>
        </c:ser>
        <c:ser>
          <c:idx val="3"/>
          <c:order val="3"/>
          <c:tx>
            <c:strRef>
              <c:f>Lapas1!$E$1</c:f>
              <c:strCache>
                <c:ptCount val="1"/>
                <c:pt idx="0">
                  <c:v>4 seka</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Analizuoju save ir savo darbą.</c:v>
                </c:pt>
                <c:pt idx="1">
                  <c:v>Įsivertinu savo darbo kokybę.</c:v>
                </c:pt>
                <c:pt idx="2">
                  <c:v>Nuosekliai mokausi.</c:v>
                </c:pt>
                <c:pt idx="3">
                  <c:v>Keliu aukštus standartus savo mokymuisi.</c:v>
                </c:pt>
                <c:pt idx="4">
                  <c:v>Pasitikiu savo sugebėjimais</c:v>
                </c:pt>
              </c:strCache>
            </c:strRef>
          </c:cat>
          <c:val>
            <c:numRef>
              <c:f>Lapas1!$E$2:$E$6</c:f>
              <c:numCache>
                <c:formatCode>0%</c:formatCode>
                <c:ptCount val="5"/>
                <c:pt idx="0">
                  <c:v>0.67</c:v>
                </c:pt>
                <c:pt idx="1">
                  <c:v>0.63</c:v>
                </c:pt>
                <c:pt idx="2">
                  <c:v>0.46</c:v>
                </c:pt>
                <c:pt idx="3">
                  <c:v>0.33</c:v>
                </c:pt>
                <c:pt idx="4">
                  <c:v>0.56999999999999995</c:v>
                </c:pt>
              </c:numCache>
            </c:numRef>
          </c:val>
          <c:extLst>
            <c:ext xmlns:c16="http://schemas.microsoft.com/office/drawing/2014/chart" uri="{C3380CC4-5D6E-409C-BE32-E72D297353CC}">
              <c16:uniqueId val="{00000004-53C7-4E5E-B352-2582C138B082}"/>
            </c:ext>
          </c:extLst>
        </c:ser>
        <c:dLbls>
          <c:showLegendKey val="0"/>
          <c:showVal val="0"/>
          <c:showCatName val="0"/>
          <c:showSerName val="0"/>
          <c:showPercent val="0"/>
          <c:showBubbleSize val="0"/>
        </c:dLbls>
        <c:gapWidth val="182"/>
        <c:axId val="960626975"/>
        <c:axId val="960632799"/>
      </c:barChart>
      <c:catAx>
        <c:axId val="9606269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crossAx val="960632799"/>
        <c:crosses val="autoZero"/>
        <c:auto val="1"/>
        <c:lblAlgn val="ctr"/>
        <c:lblOffset val="100"/>
        <c:noMultiLvlLbl val="0"/>
      </c:catAx>
      <c:valAx>
        <c:axId val="96063279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60626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571058677522079"/>
          <c:y val="0"/>
          <c:w val="0.54858884819827236"/>
          <c:h val="0.97949113718749037"/>
        </c:manualLayout>
      </c:layout>
      <c:barChart>
        <c:barDir val="bar"/>
        <c:grouping val="clustered"/>
        <c:varyColors val="0"/>
        <c:ser>
          <c:idx val="0"/>
          <c:order val="0"/>
          <c:tx>
            <c:strRef>
              <c:f>Lapas1!$B$1</c:f>
              <c:strCache>
                <c:ptCount val="1"/>
                <c:pt idx="0">
                  <c:v>1 seka</c:v>
                </c:pt>
              </c:strCache>
            </c:strRef>
          </c:tx>
          <c:spPr>
            <a:solidFill>
              <a:schemeClr val="accent1"/>
            </a:solidFill>
            <a:ln>
              <a:noFill/>
            </a:ln>
            <a:effectLst/>
          </c:spPr>
          <c:invertIfNegative val="0"/>
          <c:cat>
            <c:strRef>
              <c:f>Lapas1!$A$2:$A$6</c:f>
              <c:strCache>
                <c:ptCount val="5"/>
                <c:pt idx="0">
                  <c:v>Galiu rasti man reikiamą informaciją.</c:v>
                </c:pt>
                <c:pt idx="1">
                  <c:v>Aktyviai dalyvauju mokyklos mokymosi procese.</c:v>
                </c:pt>
                <c:pt idx="2">
                  <c:v>Skaitau profesinę literatūrą ir ją analizuoju.</c:v>
                </c:pt>
                <c:pt idx="3">
                  <c:v>Dalyvauju įvairiose profesinėse diskusijose.</c:v>
                </c:pt>
                <c:pt idx="4">
                  <c:v>Dalyvauju seminaruose, paskaitose, konferencijose.</c:v>
                </c:pt>
              </c:strCache>
            </c:strRef>
          </c:cat>
          <c:val>
            <c:numRef>
              <c:f>Lapas1!$B$2:$B$6</c:f>
              <c:numCache>
                <c:formatCode>General</c:formatCode>
                <c:ptCount val="5"/>
                <c:pt idx="0">
                  <c:v>0</c:v>
                </c:pt>
                <c:pt idx="1">
                  <c:v>0</c:v>
                </c:pt>
                <c:pt idx="2" formatCode="0%">
                  <c:v>0</c:v>
                </c:pt>
                <c:pt idx="3" formatCode="0%">
                  <c:v>0</c:v>
                </c:pt>
                <c:pt idx="4">
                  <c:v>0</c:v>
                </c:pt>
              </c:numCache>
            </c:numRef>
          </c:val>
          <c:extLst>
            <c:ext xmlns:c16="http://schemas.microsoft.com/office/drawing/2014/chart" uri="{C3380CC4-5D6E-409C-BE32-E72D297353CC}">
              <c16:uniqueId val="{00000000-BDB8-4C3B-86E4-E7BD0947F1FD}"/>
            </c:ext>
          </c:extLst>
        </c:ser>
        <c:ser>
          <c:idx val="1"/>
          <c:order val="1"/>
          <c:tx>
            <c:strRef>
              <c:f>Lapas1!$C$1</c:f>
              <c:strCache>
                <c:ptCount val="1"/>
                <c:pt idx="0">
                  <c:v>2 seka</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0374-4B1C-A286-CCF170381DB0}"/>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Galiu rasti man reikiamą informaciją.</c:v>
                </c:pt>
                <c:pt idx="1">
                  <c:v>Aktyviai dalyvauju mokyklos mokymosi procese.</c:v>
                </c:pt>
                <c:pt idx="2">
                  <c:v>Skaitau profesinę literatūrą ir ją analizuoju.</c:v>
                </c:pt>
                <c:pt idx="3">
                  <c:v>Dalyvauju įvairiose profesinėse diskusijose.</c:v>
                </c:pt>
                <c:pt idx="4">
                  <c:v>Dalyvauju seminaruose, paskaitose, konferencijose.</c:v>
                </c:pt>
              </c:strCache>
            </c:strRef>
          </c:cat>
          <c:val>
            <c:numRef>
              <c:f>Lapas1!$C$2:$C$6</c:f>
              <c:numCache>
                <c:formatCode>0%</c:formatCode>
                <c:ptCount val="5"/>
                <c:pt idx="0" formatCode="General">
                  <c:v>0</c:v>
                </c:pt>
                <c:pt idx="1">
                  <c:v>0.04</c:v>
                </c:pt>
                <c:pt idx="2">
                  <c:v>0.09</c:v>
                </c:pt>
                <c:pt idx="3">
                  <c:v>0.13</c:v>
                </c:pt>
                <c:pt idx="4">
                  <c:v>0.11</c:v>
                </c:pt>
              </c:numCache>
            </c:numRef>
          </c:val>
          <c:extLst>
            <c:ext xmlns:c16="http://schemas.microsoft.com/office/drawing/2014/chart" uri="{C3380CC4-5D6E-409C-BE32-E72D297353CC}">
              <c16:uniqueId val="{00000001-BDB8-4C3B-86E4-E7BD0947F1FD}"/>
            </c:ext>
          </c:extLst>
        </c:ser>
        <c:ser>
          <c:idx val="2"/>
          <c:order val="2"/>
          <c:tx>
            <c:strRef>
              <c:f>Lapas1!$D$1</c:f>
              <c:strCache>
                <c:ptCount val="1"/>
                <c:pt idx="0">
                  <c:v>3 seka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Galiu rasti man reikiamą informaciją.</c:v>
                </c:pt>
                <c:pt idx="1">
                  <c:v>Aktyviai dalyvauju mokyklos mokymosi procese.</c:v>
                </c:pt>
                <c:pt idx="2">
                  <c:v>Skaitau profesinę literatūrą ir ją analizuoju.</c:v>
                </c:pt>
                <c:pt idx="3">
                  <c:v>Dalyvauju įvairiose profesinėse diskusijose.</c:v>
                </c:pt>
                <c:pt idx="4">
                  <c:v>Dalyvauju seminaruose, paskaitose, konferencijose.</c:v>
                </c:pt>
              </c:strCache>
            </c:strRef>
          </c:cat>
          <c:val>
            <c:numRef>
              <c:f>Lapas1!$D$2:$D$6</c:f>
              <c:numCache>
                <c:formatCode>0%</c:formatCode>
                <c:ptCount val="5"/>
                <c:pt idx="0">
                  <c:v>0.13</c:v>
                </c:pt>
                <c:pt idx="1">
                  <c:v>0.37</c:v>
                </c:pt>
                <c:pt idx="2">
                  <c:v>0.52</c:v>
                </c:pt>
                <c:pt idx="3">
                  <c:v>0.52</c:v>
                </c:pt>
                <c:pt idx="4">
                  <c:v>0.24</c:v>
                </c:pt>
              </c:numCache>
            </c:numRef>
          </c:val>
          <c:extLst>
            <c:ext xmlns:c16="http://schemas.microsoft.com/office/drawing/2014/chart" uri="{C3380CC4-5D6E-409C-BE32-E72D297353CC}">
              <c16:uniqueId val="{00000002-BDB8-4C3B-86E4-E7BD0947F1FD}"/>
            </c:ext>
          </c:extLst>
        </c:ser>
        <c:ser>
          <c:idx val="3"/>
          <c:order val="3"/>
          <c:tx>
            <c:strRef>
              <c:f>Lapas1!$E$1</c:f>
              <c:strCache>
                <c:ptCount val="1"/>
                <c:pt idx="0">
                  <c:v>4 seka</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Galiu rasti man reikiamą informaciją.</c:v>
                </c:pt>
                <c:pt idx="1">
                  <c:v>Aktyviai dalyvauju mokyklos mokymosi procese.</c:v>
                </c:pt>
                <c:pt idx="2">
                  <c:v>Skaitau profesinę literatūrą ir ją analizuoju.</c:v>
                </c:pt>
                <c:pt idx="3">
                  <c:v>Dalyvauju įvairiose profesinėse diskusijose.</c:v>
                </c:pt>
                <c:pt idx="4">
                  <c:v>Dalyvauju seminaruose, paskaitose, konferencijose.</c:v>
                </c:pt>
              </c:strCache>
            </c:strRef>
          </c:cat>
          <c:val>
            <c:numRef>
              <c:f>Lapas1!$E$2:$E$6</c:f>
              <c:numCache>
                <c:formatCode>0%</c:formatCode>
                <c:ptCount val="5"/>
                <c:pt idx="0">
                  <c:v>0.87</c:v>
                </c:pt>
                <c:pt idx="1">
                  <c:v>0.59</c:v>
                </c:pt>
                <c:pt idx="2">
                  <c:v>0.39</c:v>
                </c:pt>
                <c:pt idx="3">
                  <c:v>0.35</c:v>
                </c:pt>
                <c:pt idx="4">
                  <c:v>0.65</c:v>
                </c:pt>
              </c:numCache>
            </c:numRef>
          </c:val>
          <c:extLst>
            <c:ext xmlns:c16="http://schemas.microsoft.com/office/drawing/2014/chart" uri="{C3380CC4-5D6E-409C-BE32-E72D297353CC}">
              <c16:uniqueId val="{00000004-BDB8-4C3B-86E4-E7BD0947F1FD}"/>
            </c:ext>
          </c:extLst>
        </c:ser>
        <c:dLbls>
          <c:showLegendKey val="0"/>
          <c:showVal val="0"/>
          <c:showCatName val="0"/>
          <c:showSerName val="0"/>
          <c:showPercent val="0"/>
          <c:showBubbleSize val="0"/>
        </c:dLbls>
        <c:gapWidth val="182"/>
        <c:axId val="953761279"/>
        <c:axId val="953757951"/>
      </c:barChart>
      <c:catAx>
        <c:axId val="9537612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crossAx val="953757951"/>
        <c:crosses val="autoZero"/>
        <c:auto val="1"/>
        <c:lblAlgn val="ctr"/>
        <c:lblOffset val="100"/>
        <c:noMultiLvlLbl val="0"/>
      </c:catAx>
      <c:valAx>
        <c:axId val="953757951"/>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9537612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562079863032452"/>
          <c:y val="2.8574909879130382E-2"/>
          <c:w val="0.52053418506226301"/>
          <c:h val="0.95164246020454857"/>
        </c:manualLayout>
      </c:layout>
      <c:barChart>
        <c:barDir val="bar"/>
        <c:grouping val="clustered"/>
        <c:varyColors val="0"/>
        <c:ser>
          <c:idx val="0"/>
          <c:order val="0"/>
          <c:tx>
            <c:strRef>
              <c:f>Lapas1!$B$1</c:f>
              <c:strCache>
                <c:ptCount val="1"/>
                <c:pt idx="0">
                  <c:v>1 seka</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29EA-4159-8147-0FF91BDBF8CF}"/>
                </c:ext>
              </c:extLst>
            </c:dLbl>
            <c:dLbl>
              <c:idx val="2"/>
              <c:delete val="1"/>
              <c:extLst>
                <c:ext xmlns:c15="http://schemas.microsoft.com/office/drawing/2012/chart" uri="{CE6537A1-D6FC-4f65-9D91-7224C49458BB}"/>
                <c:ext xmlns:c16="http://schemas.microsoft.com/office/drawing/2014/chart" uri="{C3380CC4-5D6E-409C-BE32-E72D297353CC}">
                  <c16:uniqueId val="{00000001-29EA-4159-8147-0FF91BDBF8CF}"/>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Mokausi savo darbo aplinkoje.</c:v>
                </c:pt>
                <c:pt idx="1">
                  <c:v>Lankausi kitose mokyklose ir stebiu darbą jose.</c:v>
                </c:pt>
                <c:pt idx="2">
                  <c:v>Dalyvauju neformaliuose susitikimuose dėl mokymo tobulinimo.</c:v>
                </c:pt>
                <c:pt idx="3">
                  <c:v>Skaitau pranešimus įvairiomis pedagoginėmis temomis.</c:v>
                </c:pt>
                <c:pt idx="4">
                  <c:v>Rengiu pranešimus ugdytinių tėvams.</c:v>
                </c:pt>
              </c:strCache>
            </c:strRef>
          </c:cat>
          <c:val>
            <c:numRef>
              <c:f>Lapas1!$B$2:$B$6</c:f>
              <c:numCache>
                <c:formatCode>0%</c:formatCode>
                <c:ptCount val="5"/>
                <c:pt idx="0" formatCode="General">
                  <c:v>0</c:v>
                </c:pt>
                <c:pt idx="1">
                  <c:v>7.0000000000000007E-2</c:v>
                </c:pt>
                <c:pt idx="2">
                  <c:v>0</c:v>
                </c:pt>
                <c:pt idx="3">
                  <c:v>0.2</c:v>
                </c:pt>
                <c:pt idx="4">
                  <c:v>0.09</c:v>
                </c:pt>
              </c:numCache>
            </c:numRef>
          </c:val>
          <c:extLst>
            <c:ext xmlns:c16="http://schemas.microsoft.com/office/drawing/2014/chart" uri="{C3380CC4-5D6E-409C-BE32-E72D297353CC}">
              <c16:uniqueId val="{00000000-BAC1-4228-A236-587C6E588EAB}"/>
            </c:ext>
          </c:extLst>
        </c:ser>
        <c:ser>
          <c:idx val="1"/>
          <c:order val="1"/>
          <c:tx>
            <c:strRef>
              <c:f>Lapas1!$C$1</c:f>
              <c:strCache>
                <c:ptCount val="1"/>
                <c:pt idx="0">
                  <c:v>2 seka</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29EA-4159-8147-0FF91BDBF8CF}"/>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Mokausi savo darbo aplinkoje.</c:v>
                </c:pt>
                <c:pt idx="1">
                  <c:v>Lankausi kitose mokyklose ir stebiu darbą jose.</c:v>
                </c:pt>
                <c:pt idx="2">
                  <c:v>Dalyvauju neformaliuose susitikimuose dėl mokymo tobulinimo.</c:v>
                </c:pt>
                <c:pt idx="3">
                  <c:v>Skaitau pranešimus įvairiomis pedagoginėmis temomis.</c:v>
                </c:pt>
                <c:pt idx="4">
                  <c:v>Rengiu pranešimus ugdytinių tėvams.</c:v>
                </c:pt>
              </c:strCache>
            </c:strRef>
          </c:cat>
          <c:val>
            <c:numRef>
              <c:f>Lapas1!$C$2:$C$6</c:f>
              <c:numCache>
                <c:formatCode>0%</c:formatCode>
                <c:ptCount val="5"/>
                <c:pt idx="0" formatCode="General">
                  <c:v>0</c:v>
                </c:pt>
                <c:pt idx="1">
                  <c:v>0.37</c:v>
                </c:pt>
                <c:pt idx="2">
                  <c:v>0.24</c:v>
                </c:pt>
                <c:pt idx="3">
                  <c:v>0.36</c:v>
                </c:pt>
                <c:pt idx="4">
                  <c:v>0.27</c:v>
                </c:pt>
              </c:numCache>
            </c:numRef>
          </c:val>
          <c:extLst>
            <c:ext xmlns:c16="http://schemas.microsoft.com/office/drawing/2014/chart" uri="{C3380CC4-5D6E-409C-BE32-E72D297353CC}">
              <c16:uniqueId val="{00000001-BAC1-4228-A236-587C6E588EAB}"/>
            </c:ext>
          </c:extLst>
        </c:ser>
        <c:ser>
          <c:idx val="2"/>
          <c:order val="2"/>
          <c:tx>
            <c:strRef>
              <c:f>Lapas1!$D$1</c:f>
              <c:strCache>
                <c:ptCount val="1"/>
                <c:pt idx="0">
                  <c:v>3 seka</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Mokausi savo darbo aplinkoje.</c:v>
                </c:pt>
                <c:pt idx="1">
                  <c:v>Lankausi kitose mokyklose ir stebiu darbą jose.</c:v>
                </c:pt>
                <c:pt idx="2">
                  <c:v>Dalyvauju neformaliuose susitikimuose dėl mokymo tobulinimo.</c:v>
                </c:pt>
                <c:pt idx="3">
                  <c:v>Skaitau pranešimus įvairiomis pedagoginėmis temomis.</c:v>
                </c:pt>
                <c:pt idx="4">
                  <c:v>Rengiu pranešimus ugdytinių tėvams.</c:v>
                </c:pt>
              </c:strCache>
            </c:strRef>
          </c:cat>
          <c:val>
            <c:numRef>
              <c:f>Lapas1!$D$2:$D$6</c:f>
              <c:numCache>
                <c:formatCode>0%</c:formatCode>
                <c:ptCount val="5"/>
                <c:pt idx="0">
                  <c:v>0.37</c:v>
                </c:pt>
                <c:pt idx="1">
                  <c:v>0.39</c:v>
                </c:pt>
                <c:pt idx="2">
                  <c:v>0.49</c:v>
                </c:pt>
                <c:pt idx="3">
                  <c:v>0.36</c:v>
                </c:pt>
                <c:pt idx="4">
                  <c:v>0.51</c:v>
                </c:pt>
              </c:numCache>
            </c:numRef>
          </c:val>
          <c:extLst>
            <c:ext xmlns:c16="http://schemas.microsoft.com/office/drawing/2014/chart" uri="{C3380CC4-5D6E-409C-BE32-E72D297353CC}">
              <c16:uniqueId val="{00000002-BAC1-4228-A236-587C6E588EAB}"/>
            </c:ext>
          </c:extLst>
        </c:ser>
        <c:ser>
          <c:idx val="3"/>
          <c:order val="3"/>
          <c:tx>
            <c:strRef>
              <c:f>Lapas1!$E$1</c:f>
              <c:strCache>
                <c:ptCount val="1"/>
                <c:pt idx="0">
                  <c:v>4 seka</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Mokausi savo darbo aplinkoje.</c:v>
                </c:pt>
                <c:pt idx="1">
                  <c:v>Lankausi kitose mokyklose ir stebiu darbą jose.</c:v>
                </c:pt>
                <c:pt idx="2">
                  <c:v>Dalyvauju neformaliuose susitikimuose dėl mokymo tobulinimo.</c:v>
                </c:pt>
                <c:pt idx="3">
                  <c:v>Skaitau pranešimus įvairiomis pedagoginėmis temomis.</c:v>
                </c:pt>
                <c:pt idx="4">
                  <c:v>Rengiu pranešimus ugdytinių tėvams.</c:v>
                </c:pt>
              </c:strCache>
            </c:strRef>
          </c:cat>
          <c:val>
            <c:numRef>
              <c:f>Lapas1!$E$2:$E$6</c:f>
              <c:numCache>
                <c:formatCode>0%</c:formatCode>
                <c:ptCount val="5"/>
                <c:pt idx="0">
                  <c:v>0.63</c:v>
                </c:pt>
                <c:pt idx="1">
                  <c:v>0.17</c:v>
                </c:pt>
                <c:pt idx="2">
                  <c:v>0.27</c:v>
                </c:pt>
                <c:pt idx="3">
                  <c:v>0.09</c:v>
                </c:pt>
                <c:pt idx="4">
                  <c:v>0.13</c:v>
                </c:pt>
              </c:numCache>
            </c:numRef>
          </c:val>
          <c:extLst>
            <c:ext xmlns:c16="http://schemas.microsoft.com/office/drawing/2014/chart" uri="{C3380CC4-5D6E-409C-BE32-E72D297353CC}">
              <c16:uniqueId val="{00000004-BAC1-4228-A236-587C6E588EAB}"/>
            </c:ext>
          </c:extLst>
        </c:ser>
        <c:dLbls>
          <c:showLegendKey val="0"/>
          <c:showVal val="0"/>
          <c:showCatName val="0"/>
          <c:showSerName val="0"/>
          <c:showPercent val="0"/>
          <c:showBubbleSize val="0"/>
        </c:dLbls>
        <c:gapWidth val="182"/>
        <c:axId val="1129757807"/>
        <c:axId val="1129758223"/>
      </c:barChart>
      <c:catAx>
        <c:axId val="11297578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crossAx val="1129758223"/>
        <c:crosses val="autoZero"/>
        <c:auto val="1"/>
        <c:lblAlgn val="ctr"/>
        <c:lblOffset val="100"/>
        <c:noMultiLvlLbl val="0"/>
      </c:catAx>
      <c:valAx>
        <c:axId val="1129758223"/>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297578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lt-L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Lapas1!$B$1</c:f>
              <c:strCache>
                <c:ptCount val="1"/>
                <c:pt idx="0">
                  <c:v>1 seka</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E1C5-43AC-A824-7DFCBA86A06B}"/>
                </c:ext>
              </c:extLst>
            </c:dLbl>
            <c:dLbl>
              <c:idx val="3"/>
              <c:delete val="1"/>
              <c:extLst>
                <c:ext xmlns:c15="http://schemas.microsoft.com/office/drawing/2012/chart" uri="{CE6537A1-D6FC-4f65-9D91-7224C49458BB}"/>
                <c:ext xmlns:c16="http://schemas.microsoft.com/office/drawing/2014/chart" uri="{C3380CC4-5D6E-409C-BE32-E72D297353CC}">
                  <c16:uniqueId val="{00000001-E1C5-43AC-A824-7DFCBA86A06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Organizuoju įvairius projektus.</c:v>
                </c:pt>
                <c:pt idx="1">
                  <c:v>Dalyvauju įvairiuose projektuose.</c:v>
                </c:pt>
                <c:pt idx="2">
                  <c:v>Kuriu įvairias metodines priemones.</c:v>
                </c:pt>
                <c:pt idx="3">
                  <c:v>Dalyvauju metodiniu grupių veikloje.</c:v>
                </c:pt>
                <c:pt idx="4">
                  <c:v>Dalyvauju metodinių darbų parodose.</c:v>
                </c:pt>
              </c:strCache>
            </c:strRef>
          </c:cat>
          <c:val>
            <c:numRef>
              <c:f>Lapas1!$B$2:$B$6</c:f>
              <c:numCache>
                <c:formatCode>General</c:formatCode>
                <c:ptCount val="5"/>
                <c:pt idx="0" formatCode="0%">
                  <c:v>0.11</c:v>
                </c:pt>
                <c:pt idx="1">
                  <c:v>0</c:v>
                </c:pt>
                <c:pt idx="2" formatCode="0%">
                  <c:v>0.11</c:v>
                </c:pt>
                <c:pt idx="3">
                  <c:v>0</c:v>
                </c:pt>
                <c:pt idx="4" formatCode="0%">
                  <c:v>0.05</c:v>
                </c:pt>
              </c:numCache>
            </c:numRef>
          </c:val>
          <c:extLst>
            <c:ext xmlns:c16="http://schemas.microsoft.com/office/drawing/2014/chart" uri="{C3380CC4-5D6E-409C-BE32-E72D297353CC}">
              <c16:uniqueId val="{00000000-98A4-4369-B1FC-CD1A56C47F95}"/>
            </c:ext>
          </c:extLst>
        </c:ser>
        <c:ser>
          <c:idx val="1"/>
          <c:order val="1"/>
          <c:tx>
            <c:strRef>
              <c:f>Lapas1!$C$1</c:f>
              <c:strCache>
                <c:ptCount val="1"/>
                <c:pt idx="0">
                  <c:v>2 seka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Organizuoju įvairius projektus.</c:v>
                </c:pt>
                <c:pt idx="1">
                  <c:v>Dalyvauju įvairiuose projektuose.</c:v>
                </c:pt>
                <c:pt idx="2">
                  <c:v>Kuriu įvairias metodines priemones.</c:v>
                </c:pt>
                <c:pt idx="3">
                  <c:v>Dalyvauju metodiniu grupių veikloje.</c:v>
                </c:pt>
                <c:pt idx="4">
                  <c:v>Dalyvauju metodinių darbų parodose.</c:v>
                </c:pt>
              </c:strCache>
            </c:strRef>
          </c:cat>
          <c:val>
            <c:numRef>
              <c:f>Lapas1!$C$2:$C$6</c:f>
              <c:numCache>
                <c:formatCode>0%</c:formatCode>
                <c:ptCount val="5"/>
                <c:pt idx="0">
                  <c:v>0.42</c:v>
                </c:pt>
                <c:pt idx="1">
                  <c:v>0.27</c:v>
                </c:pt>
                <c:pt idx="2">
                  <c:v>0.22</c:v>
                </c:pt>
                <c:pt idx="3">
                  <c:v>0.02</c:v>
                </c:pt>
                <c:pt idx="4">
                  <c:v>0.27</c:v>
                </c:pt>
              </c:numCache>
            </c:numRef>
          </c:val>
          <c:extLst>
            <c:ext xmlns:c16="http://schemas.microsoft.com/office/drawing/2014/chart" uri="{C3380CC4-5D6E-409C-BE32-E72D297353CC}">
              <c16:uniqueId val="{00000001-98A4-4369-B1FC-CD1A56C47F95}"/>
            </c:ext>
          </c:extLst>
        </c:ser>
        <c:ser>
          <c:idx val="2"/>
          <c:order val="2"/>
          <c:tx>
            <c:strRef>
              <c:f>Lapas1!$D$1</c:f>
              <c:strCache>
                <c:ptCount val="1"/>
                <c:pt idx="0">
                  <c:v>3 seka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Organizuoju įvairius projektus.</c:v>
                </c:pt>
                <c:pt idx="1">
                  <c:v>Dalyvauju įvairiuose projektuose.</c:v>
                </c:pt>
                <c:pt idx="2">
                  <c:v>Kuriu įvairias metodines priemones.</c:v>
                </c:pt>
                <c:pt idx="3">
                  <c:v>Dalyvauju metodiniu grupių veikloje.</c:v>
                </c:pt>
                <c:pt idx="4">
                  <c:v>Dalyvauju metodinių darbų parodose.</c:v>
                </c:pt>
              </c:strCache>
            </c:strRef>
          </c:cat>
          <c:val>
            <c:numRef>
              <c:f>Lapas1!$D$2:$D$6</c:f>
              <c:numCache>
                <c:formatCode>0%</c:formatCode>
                <c:ptCount val="5"/>
                <c:pt idx="0">
                  <c:v>0.38</c:v>
                </c:pt>
                <c:pt idx="1">
                  <c:v>0.4</c:v>
                </c:pt>
                <c:pt idx="2">
                  <c:v>0.37</c:v>
                </c:pt>
                <c:pt idx="3">
                  <c:v>0.41</c:v>
                </c:pt>
                <c:pt idx="4">
                  <c:v>0.32</c:v>
                </c:pt>
              </c:numCache>
            </c:numRef>
          </c:val>
          <c:extLst>
            <c:ext xmlns:c16="http://schemas.microsoft.com/office/drawing/2014/chart" uri="{C3380CC4-5D6E-409C-BE32-E72D297353CC}">
              <c16:uniqueId val="{00000002-98A4-4369-B1FC-CD1A56C47F95}"/>
            </c:ext>
          </c:extLst>
        </c:ser>
        <c:ser>
          <c:idx val="3"/>
          <c:order val="3"/>
          <c:tx>
            <c:strRef>
              <c:f>Lapas1!$E$1</c:f>
              <c:strCache>
                <c:ptCount val="1"/>
                <c:pt idx="0">
                  <c:v>4 seka</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Lapas1!$A$2:$A$6</c:f>
              <c:strCache>
                <c:ptCount val="5"/>
                <c:pt idx="0">
                  <c:v>Organizuoju įvairius projektus.</c:v>
                </c:pt>
                <c:pt idx="1">
                  <c:v>Dalyvauju įvairiuose projektuose.</c:v>
                </c:pt>
                <c:pt idx="2">
                  <c:v>Kuriu įvairias metodines priemones.</c:v>
                </c:pt>
                <c:pt idx="3">
                  <c:v>Dalyvauju metodiniu grupių veikloje.</c:v>
                </c:pt>
                <c:pt idx="4">
                  <c:v>Dalyvauju metodinių darbų parodose.</c:v>
                </c:pt>
              </c:strCache>
            </c:strRef>
          </c:cat>
          <c:val>
            <c:numRef>
              <c:f>Lapas1!$E$2:$E$6</c:f>
              <c:numCache>
                <c:formatCode>0%</c:formatCode>
                <c:ptCount val="5"/>
                <c:pt idx="0">
                  <c:v>0.09</c:v>
                </c:pt>
                <c:pt idx="1">
                  <c:v>0.33</c:v>
                </c:pt>
                <c:pt idx="2">
                  <c:v>0.3</c:v>
                </c:pt>
                <c:pt idx="3">
                  <c:v>0.56999999999999995</c:v>
                </c:pt>
                <c:pt idx="4">
                  <c:v>0.36</c:v>
                </c:pt>
              </c:numCache>
            </c:numRef>
          </c:val>
          <c:extLst>
            <c:ext xmlns:c16="http://schemas.microsoft.com/office/drawing/2014/chart" uri="{C3380CC4-5D6E-409C-BE32-E72D297353CC}">
              <c16:uniqueId val="{00000004-98A4-4369-B1FC-CD1A56C47F95}"/>
            </c:ext>
          </c:extLst>
        </c:ser>
        <c:dLbls>
          <c:showLegendKey val="0"/>
          <c:showVal val="0"/>
          <c:showCatName val="0"/>
          <c:showSerName val="0"/>
          <c:showPercent val="0"/>
          <c:showBubbleSize val="0"/>
        </c:dLbls>
        <c:gapWidth val="182"/>
        <c:axId val="1129754895"/>
        <c:axId val="1129761135"/>
      </c:barChart>
      <c:catAx>
        <c:axId val="11297548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crossAx val="1129761135"/>
        <c:crosses val="autoZero"/>
        <c:auto val="1"/>
        <c:lblAlgn val="ctr"/>
        <c:lblOffset val="100"/>
        <c:noMultiLvlLbl val="0"/>
      </c:catAx>
      <c:valAx>
        <c:axId val="1129761135"/>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297548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lt-L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Lapas1!$B$1</c:f>
              <c:strCache>
                <c:ptCount val="1"/>
                <c:pt idx="0">
                  <c:v>1 seka</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2E40-4268-BB8C-F6CB26101ACF}"/>
                </c:ext>
              </c:extLst>
            </c:dLbl>
            <c:dLbl>
              <c:idx val="1"/>
              <c:delete val="1"/>
              <c:extLst>
                <c:ext xmlns:c15="http://schemas.microsoft.com/office/drawing/2012/chart" uri="{CE6537A1-D6FC-4f65-9D91-7224C49458BB}"/>
                <c:ext xmlns:c16="http://schemas.microsoft.com/office/drawing/2014/chart" uri="{C3380CC4-5D6E-409C-BE32-E72D297353CC}">
                  <c16:uniqueId val="{00000006-2E40-4268-BB8C-F6CB26101ACF}"/>
                </c:ext>
              </c:extLst>
            </c:dLbl>
            <c:dLbl>
              <c:idx val="2"/>
              <c:delete val="1"/>
              <c:extLst>
                <c:ext xmlns:c15="http://schemas.microsoft.com/office/drawing/2012/chart" uri="{CE6537A1-D6FC-4f65-9D91-7224C49458BB}"/>
                <c:ext xmlns:c16="http://schemas.microsoft.com/office/drawing/2014/chart" uri="{C3380CC4-5D6E-409C-BE32-E72D297353CC}">
                  <c16:uniqueId val="{00000005-2E40-4268-BB8C-F6CB26101ACF}"/>
                </c:ext>
              </c:extLst>
            </c:dLbl>
            <c:dLbl>
              <c:idx val="3"/>
              <c:delete val="1"/>
              <c:extLst>
                <c:ext xmlns:c15="http://schemas.microsoft.com/office/drawing/2012/chart" uri="{CE6537A1-D6FC-4f65-9D91-7224C49458BB}"/>
                <c:ext xmlns:c16="http://schemas.microsoft.com/office/drawing/2014/chart" uri="{C3380CC4-5D6E-409C-BE32-E72D297353CC}">
                  <c16:uniqueId val="{00000004-2E40-4268-BB8C-F6CB26101ACF}"/>
                </c:ext>
              </c:extLst>
            </c:dLbl>
            <c:dLbl>
              <c:idx val="4"/>
              <c:delete val="1"/>
              <c:extLst>
                <c:ext xmlns:c15="http://schemas.microsoft.com/office/drawing/2012/chart" uri="{CE6537A1-D6FC-4f65-9D91-7224C49458BB}"/>
                <c:ext xmlns:c16="http://schemas.microsoft.com/office/drawing/2014/chart" uri="{C3380CC4-5D6E-409C-BE32-E72D297353CC}">
                  <c16:uniqueId val="{00000002-2E40-4268-BB8C-F6CB26101AC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Lapas1!$A$2:$A$7</c:f>
              <c:strCache>
                <c:ptCount val="6"/>
                <c:pt idx="0">
                  <c:v>Mokausi iš savo kolegų patirties.</c:v>
                </c:pt>
                <c:pt idx="1">
                  <c:v>Internete ieškau naujų mokslinių, pedagoginių straipsnių.</c:v>
                </c:pt>
                <c:pt idx="2">
                  <c:v>Domiuosi šiuolaikinėmis IKT naujovėmis.</c:v>
                </c:pt>
                <c:pt idx="3">
                  <c:v>Domiuosi naujovėmis ir jas taikau darbe.</c:v>
                </c:pt>
                <c:pt idx="4">
                  <c:v>Teorines žinias taikau praktikoje.</c:v>
                </c:pt>
                <c:pt idx="5">
                  <c:v>Susitinku su įdomiais žmonėmis.</c:v>
                </c:pt>
              </c:strCache>
            </c:strRef>
          </c:cat>
          <c:val>
            <c:numRef>
              <c:f>Lapas1!$B$2:$B$7</c:f>
              <c:numCache>
                <c:formatCode>General</c:formatCode>
                <c:ptCount val="6"/>
                <c:pt idx="0" formatCode="0%">
                  <c:v>0</c:v>
                </c:pt>
                <c:pt idx="1">
                  <c:v>0</c:v>
                </c:pt>
                <c:pt idx="2">
                  <c:v>0</c:v>
                </c:pt>
                <c:pt idx="3">
                  <c:v>0</c:v>
                </c:pt>
                <c:pt idx="4">
                  <c:v>0</c:v>
                </c:pt>
                <c:pt idx="5" formatCode="0%">
                  <c:v>0.02</c:v>
                </c:pt>
              </c:numCache>
            </c:numRef>
          </c:val>
          <c:extLst>
            <c:ext xmlns:c16="http://schemas.microsoft.com/office/drawing/2014/chart" uri="{C3380CC4-5D6E-409C-BE32-E72D297353CC}">
              <c16:uniqueId val="{00000000-DC8D-46A8-9F74-FB8715BC2114}"/>
            </c:ext>
          </c:extLst>
        </c:ser>
        <c:ser>
          <c:idx val="1"/>
          <c:order val="1"/>
          <c:tx>
            <c:strRef>
              <c:f>Lapas1!$C$1</c:f>
              <c:strCache>
                <c:ptCount val="1"/>
                <c:pt idx="0">
                  <c:v>2 seka</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2E40-4268-BB8C-F6CB26101ACF}"/>
                </c:ext>
              </c:extLst>
            </c:dLbl>
            <c:dLbl>
              <c:idx val="3"/>
              <c:delete val="1"/>
              <c:extLst>
                <c:ext xmlns:c15="http://schemas.microsoft.com/office/drawing/2012/chart" uri="{CE6537A1-D6FC-4f65-9D91-7224C49458BB}"/>
                <c:ext xmlns:c16="http://schemas.microsoft.com/office/drawing/2014/chart" uri="{C3380CC4-5D6E-409C-BE32-E72D297353CC}">
                  <c16:uniqueId val="{00000003-2E40-4268-BB8C-F6CB26101ACF}"/>
                </c:ext>
              </c:extLst>
            </c:dLbl>
            <c:dLbl>
              <c:idx val="4"/>
              <c:delete val="1"/>
              <c:extLst>
                <c:ext xmlns:c15="http://schemas.microsoft.com/office/drawing/2012/chart" uri="{CE6537A1-D6FC-4f65-9D91-7224C49458BB}"/>
                <c:ext xmlns:c16="http://schemas.microsoft.com/office/drawing/2014/chart" uri="{C3380CC4-5D6E-409C-BE32-E72D297353CC}">
                  <c16:uniqueId val="{00000001-2E40-4268-BB8C-F6CB26101AC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Lapas1!$A$2:$A$7</c:f>
              <c:strCache>
                <c:ptCount val="6"/>
                <c:pt idx="0">
                  <c:v>Mokausi iš savo kolegų patirties.</c:v>
                </c:pt>
                <c:pt idx="1">
                  <c:v>Internete ieškau naujų mokslinių, pedagoginių straipsnių.</c:v>
                </c:pt>
                <c:pt idx="2">
                  <c:v>Domiuosi šiuolaikinėmis IKT naujovėmis.</c:v>
                </c:pt>
                <c:pt idx="3">
                  <c:v>Domiuosi naujovėmis ir jas taikau darbe.</c:v>
                </c:pt>
                <c:pt idx="4">
                  <c:v>Teorines žinias taikau praktikoje.</c:v>
                </c:pt>
                <c:pt idx="5">
                  <c:v>Susitinku su įdomiais žmonėmis.</c:v>
                </c:pt>
              </c:strCache>
            </c:strRef>
          </c:cat>
          <c:val>
            <c:numRef>
              <c:f>Lapas1!$C$2:$C$7</c:f>
              <c:numCache>
                <c:formatCode>0%</c:formatCode>
                <c:ptCount val="6"/>
                <c:pt idx="0">
                  <c:v>0</c:v>
                </c:pt>
                <c:pt idx="1">
                  <c:v>0.09</c:v>
                </c:pt>
                <c:pt idx="2">
                  <c:v>0.02</c:v>
                </c:pt>
                <c:pt idx="3" formatCode="General">
                  <c:v>0</c:v>
                </c:pt>
                <c:pt idx="4" formatCode="General">
                  <c:v>0</c:v>
                </c:pt>
                <c:pt idx="5">
                  <c:v>0.13</c:v>
                </c:pt>
              </c:numCache>
            </c:numRef>
          </c:val>
          <c:extLst>
            <c:ext xmlns:c16="http://schemas.microsoft.com/office/drawing/2014/chart" uri="{C3380CC4-5D6E-409C-BE32-E72D297353CC}">
              <c16:uniqueId val="{00000001-DC8D-46A8-9F74-FB8715BC2114}"/>
            </c:ext>
          </c:extLst>
        </c:ser>
        <c:ser>
          <c:idx val="2"/>
          <c:order val="2"/>
          <c:tx>
            <c:strRef>
              <c:f>Lapas1!$D$1</c:f>
              <c:strCache>
                <c:ptCount val="1"/>
                <c:pt idx="0">
                  <c:v>3 seka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Lapas1!$A$2:$A$7</c:f>
              <c:strCache>
                <c:ptCount val="6"/>
                <c:pt idx="0">
                  <c:v>Mokausi iš savo kolegų patirties.</c:v>
                </c:pt>
                <c:pt idx="1">
                  <c:v>Internete ieškau naujų mokslinių, pedagoginių straipsnių.</c:v>
                </c:pt>
                <c:pt idx="2">
                  <c:v>Domiuosi šiuolaikinėmis IKT naujovėmis.</c:v>
                </c:pt>
                <c:pt idx="3">
                  <c:v>Domiuosi naujovėmis ir jas taikau darbe.</c:v>
                </c:pt>
                <c:pt idx="4">
                  <c:v>Teorines žinias taikau praktikoje.</c:v>
                </c:pt>
                <c:pt idx="5">
                  <c:v>Susitinku su įdomiais žmonėmis.</c:v>
                </c:pt>
              </c:strCache>
            </c:strRef>
          </c:cat>
          <c:val>
            <c:numRef>
              <c:f>Lapas1!$D$2:$D$7</c:f>
              <c:numCache>
                <c:formatCode>0%</c:formatCode>
                <c:ptCount val="6"/>
                <c:pt idx="0">
                  <c:v>0.33</c:v>
                </c:pt>
                <c:pt idx="1">
                  <c:v>0.46</c:v>
                </c:pt>
                <c:pt idx="2">
                  <c:v>0.39</c:v>
                </c:pt>
                <c:pt idx="3">
                  <c:v>0.35</c:v>
                </c:pt>
                <c:pt idx="4">
                  <c:v>0.26</c:v>
                </c:pt>
                <c:pt idx="5">
                  <c:v>0.39</c:v>
                </c:pt>
              </c:numCache>
            </c:numRef>
          </c:val>
          <c:extLst>
            <c:ext xmlns:c16="http://schemas.microsoft.com/office/drawing/2014/chart" uri="{C3380CC4-5D6E-409C-BE32-E72D297353CC}">
              <c16:uniqueId val="{00000002-DC8D-46A8-9F74-FB8715BC2114}"/>
            </c:ext>
          </c:extLst>
        </c:ser>
        <c:ser>
          <c:idx val="3"/>
          <c:order val="3"/>
          <c:tx>
            <c:strRef>
              <c:f>Lapas1!$E$1</c:f>
              <c:strCache>
                <c:ptCount val="1"/>
                <c:pt idx="0">
                  <c:v>4 seka</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Lapas1!$A$2:$A$7</c:f>
              <c:strCache>
                <c:ptCount val="6"/>
                <c:pt idx="0">
                  <c:v>Mokausi iš savo kolegų patirties.</c:v>
                </c:pt>
                <c:pt idx="1">
                  <c:v>Internete ieškau naujų mokslinių, pedagoginių straipsnių.</c:v>
                </c:pt>
                <c:pt idx="2">
                  <c:v>Domiuosi šiuolaikinėmis IKT naujovėmis.</c:v>
                </c:pt>
                <c:pt idx="3">
                  <c:v>Domiuosi naujovėmis ir jas taikau darbe.</c:v>
                </c:pt>
                <c:pt idx="4">
                  <c:v>Teorines žinias taikau praktikoje.</c:v>
                </c:pt>
                <c:pt idx="5">
                  <c:v>Susitinku su įdomiais žmonėmis.</c:v>
                </c:pt>
              </c:strCache>
            </c:strRef>
          </c:cat>
          <c:val>
            <c:numRef>
              <c:f>Lapas1!$E$2:$E$7</c:f>
              <c:numCache>
                <c:formatCode>0%</c:formatCode>
                <c:ptCount val="6"/>
                <c:pt idx="0">
                  <c:v>0.67</c:v>
                </c:pt>
                <c:pt idx="1">
                  <c:v>0.46</c:v>
                </c:pt>
                <c:pt idx="2">
                  <c:v>0.59</c:v>
                </c:pt>
                <c:pt idx="3">
                  <c:v>0.65</c:v>
                </c:pt>
                <c:pt idx="4">
                  <c:v>0.74</c:v>
                </c:pt>
                <c:pt idx="5">
                  <c:v>0.46</c:v>
                </c:pt>
              </c:numCache>
            </c:numRef>
          </c:val>
          <c:extLst>
            <c:ext xmlns:c16="http://schemas.microsoft.com/office/drawing/2014/chart" uri="{C3380CC4-5D6E-409C-BE32-E72D297353CC}">
              <c16:uniqueId val="{00000004-DC8D-46A8-9F74-FB8715BC2114}"/>
            </c:ext>
          </c:extLst>
        </c:ser>
        <c:dLbls>
          <c:showLegendKey val="0"/>
          <c:showVal val="0"/>
          <c:showCatName val="0"/>
          <c:showSerName val="0"/>
          <c:showPercent val="0"/>
          <c:showBubbleSize val="0"/>
        </c:dLbls>
        <c:gapWidth val="182"/>
        <c:axId val="953763359"/>
        <c:axId val="953756703"/>
      </c:barChart>
      <c:catAx>
        <c:axId val="9537633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t-LT"/>
          </a:p>
        </c:txPr>
        <c:crossAx val="953756703"/>
        <c:crosses val="autoZero"/>
        <c:auto val="1"/>
        <c:lblAlgn val="ctr"/>
        <c:lblOffset val="100"/>
        <c:noMultiLvlLbl val="0"/>
      </c:catAx>
      <c:valAx>
        <c:axId val="953756703"/>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537633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lt-LT"/>
              <a:t>Spustelėję redaguokite stilių</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a:xfrm>
            <a:off x="2416500" y="329307"/>
            <a:ext cx="4973915" cy="309201"/>
          </a:xfrm>
        </p:spPr>
        <p:txBody>
          <a:bodyPr/>
          <a:lstStyle/>
          <a:p>
            <a:endParaRPr lang="lt-LT"/>
          </a:p>
        </p:txBody>
      </p:sp>
      <p:sp>
        <p:nvSpPr>
          <p:cNvPr id="6" name="Slide Number Placeholder 5"/>
          <p:cNvSpPr>
            <a:spLocks noGrp="1"/>
          </p:cNvSpPr>
          <p:nvPr>
            <p:ph type="sldNum" sz="quarter" idx="12"/>
          </p:nvPr>
        </p:nvSpPr>
        <p:spPr>
          <a:xfrm>
            <a:off x="1437664" y="798973"/>
            <a:ext cx="811019" cy="503578"/>
          </a:xfrm>
        </p:spPr>
        <p:txBody>
          <a:bodyPr/>
          <a:lstStyle/>
          <a:p>
            <a:fld id="{B8F81742-D30F-4A72-9342-45A75255B327}" type="slidenum">
              <a:rPr lang="lt-LT" smtClean="0"/>
              <a:t>‹#›</a:t>
            </a:fld>
            <a:endParaRPr lang="lt-LT"/>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20173431"/>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5684387"/>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lt-LT"/>
              <a:t>Spustelėję redaguokite stilių</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569300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lt-LT"/>
              <a:t>Spustelėję redaguokite stilių</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909491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lt-LT"/>
              <a:t>Spustelėję redaguokite stilių</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447191" y="2824269"/>
            <a:ext cx="4645152" cy="264445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412362" y="2821491"/>
            <a:ext cx="4645152" cy="2637371"/>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683628-07D5-41DD-AC82-8EF3ACAF4A3C}" type="datetimeFigureOut">
              <a:rPr lang="lt-LT" smtClean="0"/>
              <a:t>2021-11-15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8F81742-D30F-4A72-9342-45A75255B327}" type="slidenum">
              <a:rPr lang="lt-LT" smtClean="0"/>
              <a:t>‹#›</a:t>
            </a:fld>
            <a:endParaRPr lang="lt-LT"/>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8654024"/>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683628-07D5-41DD-AC82-8EF3ACAF4A3C}" type="datetimeFigureOut">
              <a:rPr lang="lt-LT" smtClean="0"/>
              <a:t>2021-11-15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8F81742-D30F-4A72-9342-45A75255B327}" type="slidenum">
              <a:rPr lang="lt-LT" smtClean="0"/>
              <a:t>‹#›</a:t>
            </a:fld>
            <a:endParaRPr lang="lt-LT"/>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965838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83628-07D5-41DD-AC82-8EF3ACAF4A3C}" type="datetimeFigureOut">
              <a:rPr lang="lt-LT" smtClean="0"/>
              <a:t>2021-11-15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106456162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lt-LT"/>
              <a:t>Spustelėję redaguokite stilių</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1531310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a:xfrm>
            <a:off x="1447382" y="318640"/>
            <a:ext cx="5541004" cy="320931"/>
          </a:xfrm>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342522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35110858"/>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lt-LT"/>
              <a:t>Spustelėję redaguokite stilių</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154261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lt-LT"/>
              <a:t>Spustelėję redaguokite stilių</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a:xfrm>
            <a:off x="2416500" y="329307"/>
            <a:ext cx="4973915" cy="309201"/>
          </a:xfrm>
        </p:spPr>
        <p:txBody>
          <a:bodyPr/>
          <a:lstStyle/>
          <a:p>
            <a:endParaRPr lang="lt-LT"/>
          </a:p>
        </p:txBody>
      </p:sp>
      <p:sp>
        <p:nvSpPr>
          <p:cNvPr id="6" name="Slide Number Placeholder 5"/>
          <p:cNvSpPr>
            <a:spLocks noGrp="1"/>
          </p:cNvSpPr>
          <p:nvPr>
            <p:ph type="sldNum" sz="quarter" idx="12"/>
          </p:nvPr>
        </p:nvSpPr>
        <p:spPr>
          <a:xfrm>
            <a:off x="1437664" y="798973"/>
            <a:ext cx="811019" cy="503578"/>
          </a:xfrm>
        </p:spPr>
        <p:txBody>
          <a:bodyPr/>
          <a:lstStyle/>
          <a:p>
            <a:fld id="{B8F81742-D30F-4A72-9342-45A75255B327}" type="slidenum">
              <a:rPr lang="lt-LT" smtClean="0"/>
              <a:t>‹#›</a:t>
            </a:fld>
            <a:endParaRPr lang="lt-LT"/>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9103434"/>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598443"/>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lt-LT"/>
              <a:t>Spustelėję redaguokite stilių</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4922293"/>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lt-LT"/>
              <a:t>Spustelėję redaguokite stilių</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5308789"/>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lt-LT"/>
              <a:t>Spustelėję redaguokite stilių</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447191" y="2824269"/>
            <a:ext cx="4645152" cy="264445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412362" y="2821491"/>
            <a:ext cx="4645152" cy="2637371"/>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683628-07D5-41DD-AC82-8EF3ACAF4A3C}" type="datetimeFigureOut">
              <a:rPr lang="lt-LT" smtClean="0"/>
              <a:t>2021-11-15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8F81742-D30F-4A72-9342-45A75255B327}" type="slidenum">
              <a:rPr lang="lt-LT" smtClean="0"/>
              <a:t>‹#›</a:t>
            </a:fld>
            <a:endParaRPr lang="lt-LT"/>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9672612"/>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683628-07D5-41DD-AC82-8EF3ACAF4A3C}" type="datetimeFigureOut">
              <a:rPr lang="lt-LT" smtClean="0"/>
              <a:t>2021-11-15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8F81742-D30F-4A72-9342-45A75255B327}" type="slidenum">
              <a:rPr lang="lt-LT" smtClean="0"/>
              <a:t>‹#›</a:t>
            </a:fld>
            <a:endParaRPr lang="lt-LT"/>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6830879"/>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83628-07D5-41DD-AC82-8EF3ACAF4A3C}" type="datetimeFigureOut">
              <a:rPr lang="lt-LT" smtClean="0"/>
              <a:t>2021-11-15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2023134388"/>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lt-LT"/>
              <a:t>Spustelėję redaguokite stilių</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22414196"/>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a:xfrm>
            <a:off x="1447382" y="318640"/>
            <a:ext cx="5541004" cy="320931"/>
          </a:xfrm>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493579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6244806"/>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lt-LT"/>
              <a:t>Spustelėję redaguokite stilių</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1804071"/>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lt-LT"/>
              <a:t>Spustelėję redaguokite stilių</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a:xfrm>
            <a:off x="2416500" y="329307"/>
            <a:ext cx="4973915" cy="309201"/>
          </a:xfrm>
        </p:spPr>
        <p:txBody>
          <a:bodyPr/>
          <a:lstStyle/>
          <a:p>
            <a:endParaRPr lang="lt-LT"/>
          </a:p>
        </p:txBody>
      </p:sp>
      <p:sp>
        <p:nvSpPr>
          <p:cNvPr id="6" name="Slide Number Placeholder 5"/>
          <p:cNvSpPr>
            <a:spLocks noGrp="1"/>
          </p:cNvSpPr>
          <p:nvPr>
            <p:ph type="sldNum" sz="quarter" idx="12"/>
          </p:nvPr>
        </p:nvSpPr>
        <p:spPr>
          <a:xfrm>
            <a:off x="1437664" y="798973"/>
            <a:ext cx="811019" cy="503578"/>
          </a:xfrm>
        </p:spPr>
        <p:txBody>
          <a:bodyPr/>
          <a:lstStyle/>
          <a:p>
            <a:fld id="{B8F81742-D30F-4A72-9342-45A75255B327}" type="slidenum">
              <a:rPr lang="lt-LT" smtClean="0"/>
              <a:t>‹#›</a:t>
            </a:fld>
            <a:endParaRPr lang="lt-LT"/>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2058693"/>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0489896"/>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lt-LT"/>
              <a:t>Spustelėję redaguokite stilių</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57587909"/>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lt-LT"/>
              <a:t>Spustelėję redaguokite stilių</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6799073"/>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lt-LT"/>
              <a:t>Spustelėję redaguokite stilių</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447191" y="2824269"/>
            <a:ext cx="4645152" cy="264445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412362" y="2821491"/>
            <a:ext cx="4645152" cy="2637371"/>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683628-07D5-41DD-AC82-8EF3ACAF4A3C}" type="datetimeFigureOut">
              <a:rPr lang="lt-LT" smtClean="0"/>
              <a:t>2021-11-15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8F81742-D30F-4A72-9342-45A75255B327}" type="slidenum">
              <a:rPr lang="lt-LT" smtClean="0"/>
              <a:t>‹#›</a:t>
            </a:fld>
            <a:endParaRPr lang="lt-LT"/>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9257700"/>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683628-07D5-41DD-AC82-8EF3ACAF4A3C}" type="datetimeFigureOut">
              <a:rPr lang="lt-LT" smtClean="0"/>
              <a:t>2021-11-15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8F81742-D30F-4A72-9342-45A75255B327}" type="slidenum">
              <a:rPr lang="lt-LT" smtClean="0"/>
              <a:t>‹#›</a:t>
            </a:fld>
            <a:endParaRPr lang="lt-LT"/>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5922061"/>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83628-07D5-41DD-AC82-8EF3ACAF4A3C}" type="datetimeFigureOut">
              <a:rPr lang="lt-LT" smtClean="0"/>
              <a:t>2021-11-15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3718817219"/>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lt-LT"/>
              <a:t>Spustelėję redaguokite stilių</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1573646"/>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a:xfrm>
            <a:off x="1447382" y="318640"/>
            <a:ext cx="5541004" cy="320931"/>
          </a:xfrm>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7262996"/>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53769448"/>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lt-LT"/>
              <a:t>Spustelėję redaguokite stilių</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2275457"/>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282320174"/>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93506265"/>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817162927"/>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1574108703"/>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lt-LT"/>
              <a:t>Spustelėję redaguokite stilių</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683628-07D5-41DD-AC82-8EF3ACAF4A3C}" type="datetimeFigureOut">
              <a:rPr lang="lt-LT" smtClean="0"/>
              <a:t>2021-11-15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4219003203"/>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683628-07D5-41DD-AC82-8EF3ACAF4A3C}" type="datetimeFigureOut">
              <a:rPr lang="lt-LT" smtClean="0"/>
              <a:t>2021-11-15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2489893817"/>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83628-07D5-41DD-AC82-8EF3ACAF4A3C}" type="datetimeFigureOut">
              <a:rPr lang="lt-LT" smtClean="0"/>
              <a:t>2021-11-15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1059012357"/>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1512894268"/>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683628-07D5-41DD-AC82-8EF3ACAF4A3C}" type="datetimeFigureOut">
              <a:rPr lang="lt-LT" smtClean="0"/>
              <a:t>2021-11-15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1086923548"/>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3299725884"/>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683628-07D5-41DD-AC82-8EF3ACAF4A3C}" type="datetimeFigureOut">
              <a:rPr lang="lt-LT" smtClean="0"/>
              <a:t>2021-11-15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8F81742-D30F-4A72-9342-45A75255B327}" type="slidenum">
              <a:rPr lang="lt-LT" smtClean="0"/>
              <a:t>‹#›</a:t>
            </a:fld>
            <a:endParaRPr lang="lt-LT"/>
          </a:p>
        </p:txBody>
      </p:sp>
    </p:spTree>
    <p:extLst>
      <p:ext uri="{BB962C8B-B14F-4D97-AF65-F5344CB8AC3E}">
        <p14:creationId xmlns:p14="http://schemas.microsoft.com/office/powerpoint/2010/main" val="293132196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683628-07D5-41DD-AC82-8EF3ACAF4A3C}" type="datetimeFigureOut">
              <a:rPr lang="lt-LT" smtClean="0"/>
              <a:t>2021-11-15</a:t>
            </a:fld>
            <a:endParaRPr lang="lt-LT"/>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8F81742-D30F-4A72-9342-45A75255B327}" type="slidenum">
              <a:rPr lang="lt-LT" smtClean="0"/>
              <a:t>‹#›</a:t>
            </a:fld>
            <a:endParaRPr lang="lt-LT"/>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311209"/>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ransition spd="slow">
    <p:push dir="u"/>
  </p:transition>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683628-07D5-41DD-AC82-8EF3ACAF4A3C}" type="datetimeFigureOut">
              <a:rPr lang="lt-LT" smtClean="0"/>
              <a:t>2021-11-15</a:t>
            </a:fld>
            <a:endParaRPr lang="lt-LT"/>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8F81742-D30F-4A72-9342-45A75255B327}" type="slidenum">
              <a:rPr lang="lt-LT" smtClean="0"/>
              <a:t>‹#›</a:t>
            </a:fld>
            <a:endParaRPr lang="lt-LT"/>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831204"/>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ransition spd="slow">
    <p:push dir="u"/>
  </p:transition>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683628-07D5-41DD-AC82-8EF3ACAF4A3C}" type="datetimeFigureOut">
              <a:rPr lang="lt-LT" smtClean="0"/>
              <a:t>2021-11-15</a:t>
            </a:fld>
            <a:endParaRPr lang="lt-LT"/>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8F81742-D30F-4A72-9342-45A75255B327}" type="slidenum">
              <a:rPr lang="lt-LT" smtClean="0"/>
              <a:t>‹#›</a:t>
            </a:fld>
            <a:endParaRPr lang="lt-LT"/>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4929737"/>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ransition spd="slow">
    <p:push dir="u"/>
  </p:transition>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683628-07D5-41DD-AC82-8EF3ACAF4A3C}" type="datetimeFigureOut">
              <a:rPr lang="lt-LT" smtClean="0"/>
              <a:t>2021-11-15</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81742-D30F-4A72-9342-45A75255B327}" type="slidenum">
              <a:rPr lang="lt-LT" smtClean="0"/>
              <a:t>‹#›</a:t>
            </a:fld>
            <a:endParaRPr lang="lt-LT"/>
          </a:p>
        </p:txBody>
      </p:sp>
    </p:spTree>
    <p:extLst>
      <p:ext uri="{BB962C8B-B14F-4D97-AF65-F5344CB8AC3E}">
        <p14:creationId xmlns:p14="http://schemas.microsoft.com/office/powerpoint/2010/main" val="3724965186"/>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4.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5.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6.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0895D68-B757-40AE-84E0-32B75B2338E0}"/>
              </a:ext>
            </a:extLst>
          </p:cNvPr>
          <p:cNvSpPr>
            <a:spLocks noGrp="1"/>
          </p:cNvSpPr>
          <p:nvPr>
            <p:ph type="ctrTitle"/>
          </p:nvPr>
        </p:nvSpPr>
        <p:spPr>
          <a:xfrm>
            <a:off x="1910853" y="802298"/>
            <a:ext cx="9143999" cy="2541431"/>
          </a:xfrm>
        </p:spPr>
        <p:txBody>
          <a:bodyPr>
            <a:normAutofit/>
          </a:bodyPr>
          <a:lstStyle/>
          <a:p>
            <a:pPr algn="ctr"/>
            <a:r>
              <a:rPr lang="lt-LT" sz="4000" dirty="0">
                <a:latin typeface="Calibri" panose="020F0502020204030204" pitchFamily="34" charset="0"/>
                <a:cs typeface="Calibri" panose="020F0502020204030204" pitchFamily="34" charset="0"/>
              </a:rPr>
              <a:t>PROFESINIS TOBULĖJIMAS </a:t>
            </a:r>
          </a:p>
        </p:txBody>
      </p:sp>
      <p:sp>
        <p:nvSpPr>
          <p:cNvPr id="3" name="Antrinis pavadinimas 2">
            <a:extLst>
              <a:ext uri="{FF2B5EF4-FFF2-40B4-BE49-F238E27FC236}">
                <a16:creationId xmlns:a16="http://schemas.microsoft.com/office/drawing/2014/main" id="{9211EF7E-1AF3-49EA-AAE1-F1815F7FDEE0}"/>
              </a:ext>
            </a:extLst>
          </p:cNvPr>
          <p:cNvSpPr>
            <a:spLocks noGrp="1"/>
          </p:cNvSpPr>
          <p:nvPr>
            <p:ph type="subTitle" idx="1"/>
          </p:nvPr>
        </p:nvSpPr>
        <p:spPr>
          <a:xfrm>
            <a:off x="1524000" y="3981450"/>
            <a:ext cx="9144000" cy="1276350"/>
          </a:xfrm>
        </p:spPr>
        <p:txBody>
          <a:bodyPr>
            <a:normAutofit fontScale="92500" lnSpcReduction="20000"/>
          </a:bodyPr>
          <a:lstStyle/>
          <a:p>
            <a:pPr algn="ctr"/>
            <a:r>
              <a:rPr lang="lt-LT" dirty="0">
                <a:solidFill>
                  <a:schemeClr val="tx1"/>
                </a:solidFill>
                <a:latin typeface="Calibri" panose="020F0502020204030204" pitchFamily="34" charset="0"/>
                <a:cs typeface="Calibri" panose="020F0502020204030204" pitchFamily="34" charset="0"/>
              </a:rPr>
              <a:t>Veiklos kokybės įsivertinimo ir mokinių pažangos</a:t>
            </a:r>
          </a:p>
          <a:p>
            <a:pPr algn="ctr"/>
            <a:r>
              <a:rPr lang="lt-LT" dirty="0">
                <a:solidFill>
                  <a:schemeClr val="tx1"/>
                </a:solidFill>
                <a:latin typeface="Calibri" panose="020F0502020204030204" pitchFamily="34" charset="0"/>
                <a:cs typeface="Calibri" panose="020F0502020204030204" pitchFamily="34" charset="0"/>
              </a:rPr>
              <a:t>bei pasiekimų vertinimo darbo grupė</a:t>
            </a:r>
          </a:p>
          <a:p>
            <a:pPr algn="ctr"/>
            <a:r>
              <a:rPr lang="lt-LT" dirty="0">
                <a:solidFill>
                  <a:schemeClr val="tx1"/>
                </a:solidFill>
                <a:latin typeface="Calibri" panose="020F0502020204030204" pitchFamily="34" charset="0"/>
                <a:cs typeface="Calibri" panose="020F0502020204030204" pitchFamily="34" charset="0"/>
              </a:rPr>
              <a:t>2021-2022 </a:t>
            </a:r>
            <a:r>
              <a:rPr lang="lt-LT" cap="none" dirty="0" err="1">
                <a:latin typeface="Calibri" panose="020F0502020204030204" pitchFamily="34" charset="0"/>
                <a:cs typeface="Calibri" panose="020F0502020204030204" pitchFamily="34" charset="0"/>
              </a:rPr>
              <a:t>m</a:t>
            </a:r>
            <a:r>
              <a:rPr lang="lt-LT" cap="none" dirty="0" err="1">
                <a:solidFill>
                  <a:schemeClr val="tx1"/>
                </a:solidFill>
                <a:latin typeface="Calibri" panose="020F0502020204030204" pitchFamily="34" charset="0"/>
                <a:cs typeface="Calibri" panose="020F0502020204030204" pitchFamily="34" charset="0"/>
              </a:rPr>
              <a:t>.m</a:t>
            </a:r>
            <a:r>
              <a:rPr lang="lt-LT" cap="none" dirty="0">
                <a:solidFill>
                  <a:schemeClr val="tx1"/>
                </a:solidFill>
                <a:latin typeface="Calibri" panose="020F0502020204030204" pitchFamily="34" charset="0"/>
                <a:cs typeface="Calibri" panose="020F0502020204030204" pitchFamily="34" charset="0"/>
              </a:rPr>
              <a:t>.</a:t>
            </a:r>
            <a:endParaRPr lang="lt-LT" dirty="0">
              <a:solidFill>
                <a:schemeClr val="tx1"/>
              </a:solidFill>
              <a:latin typeface="Calibri" panose="020F0502020204030204" pitchFamily="34" charset="0"/>
              <a:cs typeface="Calibri" panose="020F0502020204030204" pitchFamily="34" charset="0"/>
            </a:endParaRPr>
          </a:p>
          <a:p>
            <a:endParaRPr lang="lt-LT" dirty="0"/>
          </a:p>
        </p:txBody>
      </p:sp>
      <p:pic>
        <p:nvPicPr>
          <p:cNvPr id="5" name="Paveikslėlis 4">
            <a:extLst>
              <a:ext uri="{FF2B5EF4-FFF2-40B4-BE49-F238E27FC236}">
                <a16:creationId xmlns:a16="http://schemas.microsoft.com/office/drawing/2014/main" id="{9535E0B3-F2E7-4F65-A43A-1C0A3BCCE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8024" y="260760"/>
            <a:ext cx="2781909" cy="1413995"/>
          </a:xfrm>
          <a:prstGeom prst="rect">
            <a:avLst/>
          </a:prstGeom>
        </p:spPr>
      </p:pic>
    </p:spTree>
    <p:extLst>
      <p:ext uri="{BB962C8B-B14F-4D97-AF65-F5344CB8AC3E}">
        <p14:creationId xmlns:p14="http://schemas.microsoft.com/office/powerpoint/2010/main" val="21971127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9DDCA26C-E519-4B5B-96B3-EFD27880F82D}"/>
              </a:ext>
            </a:extLst>
          </p:cNvPr>
          <p:cNvSpPr>
            <a:spLocks noGrp="1"/>
          </p:cNvSpPr>
          <p:nvPr>
            <p:ph type="title"/>
          </p:nvPr>
        </p:nvSpPr>
        <p:spPr>
          <a:xfrm>
            <a:off x="1017104" y="2671003"/>
            <a:ext cx="10515600" cy="1325563"/>
          </a:xfrm>
        </p:spPr>
        <p:txBody>
          <a:bodyPr>
            <a:noAutofit/>
          </a:bodyPr>
          <a:lstStyle/>
          <a:p>
            <a:pPr algn="ctr"/>
            <a:r>
              <a:rPr lang="lt-LT" sz="4800" dirty="0">
                <a:latin typeface="Calibri" panose="020F0502020204030204" pitchFamily="34" charset="0"/>
                <a:cs typeface="Calibri" panose="020F0502020204030204" pitchFamily="34" charset="0"/>
              </a:rPr>
              <a:t>NUOLATINIS PROFESINIS TOBULĖJIMAS</a:t>
            </a:r>
            <a:endParaRPr lang="de-DE"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785839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6063EB-D654-45D5-98FD-3263ABB45EBD}"/>
              </a:ext>
            </a:extLst>
          </p:cNvPr>
          <p:cNvSpPr txBox="1"/>
          <p:nvPr/>
        </p:nvSpPr>
        <p:spPr>
          <a:xfrm>
            <a:off x="559837" y="345233"/>
            <a:ext cx="8593493" cy="5262979"/>
          </a:xfrm>
          <a:prstGeom prst="rect">
            <a:avLst/>
          </a:prstGeom>
          <a:noFill/>
        </p:spPr>
        <p:txBody>
          <a:bodyPr wrap="square">
            <a:spAutoFit/>
          </a:bodyPr>
          <a:lstStyle/>
          <a:p>
            <a:r>
              <a:rPr lang="lt-LT" sz="2800" dirty="0">
                <a:latin typeface="+mn-lt"/>
                <a:cs typeface="Calibri" panose="020F0502020204030204" pitchFamily="34" charset="0"/>
              </a:rPr>
              <a:t>1. Teminio įsivertinimo tikslai: </a:t>
            </a:r>
            <a:br>
              <a:rPr lang="lt-LT" sz="2800" dirty="0">
                <a:latin typeface="+mn-lt"/>
                <a:cs typeface="Calibri" panose="020F0502020204030204" pitchFamily="34" charset="0"/>
              </a:rPr>
            </a:br>
            <a:r>
              <a:rPr lang="lt-LT" sz="2800" dirty="0">
                <a:latin typeface="+mn-lt"/>
                <a:cs typeface="Calibri" panose="020F0502020204030204" pitchFamily="34" charset="0"/>
              </a:rPr>
              <a:t>      1.1. Išsiaiškinti, kokius reikalavimus pedagogai kelia sau profesinio meistriškumo srityje.</a:t>
            </a:r>
            <a:br>
              <a:rPr lang="lt-LT" sz="2800" dirty="0">
                <a:latin typeface="+mn-lt"/>
                <a:cs typeface="Calibri" panose="020F0502020204030204" pitchFamily="34" charset="0"/>
              </a:rPr>
            </a:br>
            <a:r>
              <a:rPr lang="lt-LT" sz="2800" dirty="0">
                <a:latin typeface="+mn-lt"/>
                <a:cs typeface="Calibri" panose="020F0502020204030204" pitchFamily="34" charset="0"/>
              </a:rPr>
              <a:t>      2.2. Surinkti informaciją apie mokytojų naudojamus būdus, formas, keliant savo profesinį lygį.</a:t>
            </a:r>
            <a:br>
              <a:rPr lang="lt-LT" sz="2800" dirty="0">
                <a:latin typeface="+mn-lt"/>
                <a:cs typeface="Calibri" panose="020F0502020204030204" pitchFamily="34" charset="0"/>
              </a:rPr>
            </a:br>
            <a:r>
              <a:rPr lang="lt-LT" sz="2800" dirty="0">
                <a:latin typeface="+mn-lt"/>
                <a:cs typeface="Calibri" panose="020F0502020204030204" pitchFamily="34" charset="0"/>
              </a:rPr>
              <a:t> </a:t>
            </a:r>
            <a:br>
              <a:rPr lang="lt-LT" sz="2800" dirty="0">
                <a:latin typeface="+mn-lt"/>
                <a:cs typeface="Calibri" panose="020F0502020204030204" pitchFamily="34" charset="0"/>
              </a:rPr>
            </a:br>
            <a:r>
              <a:rPr lang="lt-LT" sz="2800" dirty="0">
                <a:latin typeface="+mn-lt"/>
                <a:cs typeface="Calibri" panose="020F0502020204030204" pitchFamily="34" charset="0"/>
              </a:rPr>
              <a:t> 2.  Pakviestų dalyvių skaičius – 53 pedagogai</a:t>
            </a:r>
            <a:br>
              <a:rPr lang="lt-LT" sz="2800" dirty="0">
                <a:latin typeface="+mn-lt"/>
                <a:cs typeface="Calibri" panose="020F0502020204030204" pitchFamily="34" charset="0"/>
              </a:rPr>
            </a:br>
            <a:br>
              <a:rPr lang="lt-LT" sz="2800" dirty="0">
                <a:latin typeface="+mn-lt"/>
                <a:cs typeface="Calibri" panose="020F0502020204030204" pitchFamily="34" charset="0"/>
              </a:rPr>
            </a:br>
            <a:r>
              <a:rPr lang="lt-LT" sz="2800" dirty="0">
                <a:latin typeface="+mn-lt"/>
                <a:cs typeface="Calibri" panose="020F0502020204030204" pitchFamily="34" charset="0"/>
              </a:rPr>
              <a:t> 3.  Apklausoje dalyvavo – </a:t>
            </a:r>
            <a:r>
              <a:rPr lang="lt-LT" sz="2800" dirty="0">
                <a:cs typeface="Calibri" panose="020F0502020204030204" pitchFamily="34" charset="0"/>
              </a:rPr>
              <a:t>44</a:t>
            </a:r>
            <a:r>
              <a:rPr lang="lt-LT" sz="2800" dirty="0">
                <a:latin typeface="+mn-lt"/>
                <a:cs typeface="Calibri" panose="020F0502020204030204" pitchFamily="34" charset="0"/>
              </a:rPr>
              <a:t> pedagogai (</a:t>
            </a:r>
            <a:r>
              <a:rPr lang="en-US" sz="2800" dirty="0">
                <a:latin typeface="+mn-lt"/>
                <a:cs typeface="Calibri" panose="020F0502020204030204" pitchFamily="34" charset="0"/>
              </a:rPr>
              <a:t>83%</a:t>
            </a:r>
            <a:r>
              <a:rPr lang="lt-LT" sz="2800">
                <a:latin typeface="+mn-lt"/>
                <a:cs typeface="Calibri" panose="020F0502020204030204" pitchFamily="34" charset="0"/>
              </a:rPr>
              <a:t>)</a:t>
            </a:r>
            <a:br>
              <a:rPr lang="lt-LT" sz="2800" dirty="0">
                <a:latin typeface="+mn-lt"/>
                <a:cs typeface="Calibri" panose="020F0502020204030204" pitchFamily="34" charset="0"/>
              </a:rPr>
            </a:br>
            <a:br>
              <a:rPr lang="lt-LT" sz="2800" dirty="0">
                <a:latin typeface="+mn-lt"/>
                <a:cs typeface="Calibri" panose="020F0502020204030204" pitchFamily="34" charset="0"/>
              </a:rPr>
            </a:br>
            <a:r>
              <a:rPr lang="lt-LT" sz="2800" dirty="0">
                <a:latin typeface="+mn-lt"/>
                <a:cs typeface="Calibri" panose="020F0502020204030204" pitchFamily="34" charset="0"/>
              </a:rPr>
              <a:t> 4.  Įsivertinimas atliktas per sistemą IQES </a:t>
            </a:r>
            <a:r>
              <a:rPr lang="lt-LT" sz="2800" dirty="0" err="1">
                <a:latin typeface="+mn-lt"/>
                <a:cs typeface="Calibri" panose="020F0502020204030204" pitchFamily="34" charset="0"/>
              </a:rPr>
              <a:t>online</a:t>
            </a:r>
            <a:r>
              <a:rPr lang="lt-LT" sz="2800" dirty="0">
                <a:latin typeface="+mn-lt"/>
                <a:cs typeface="Calibri" panose="020F0502020204030204" pitchFamily="34" charset="0"/>
              </a:rPr>
              <a:t> Lietuva</a:t>
            </a:r>
            <a:br>
              <a:rPr lang="lt-LT" sz="2800" dirty="0">
                <a:latin typeface="+mn-lt"/>
                <a:cs typeface="Calibri" panose="020F0502020204030204" pitchFamily="34" charset="0"/>
              </a:rPr>
            </a:br>
            <a:endParaRPr lang="lt-LT" sz="2800" dirty="0"/>
          </a:p>
        </p:txBody>
      </p:sp>
    </p:spTree>
    <p:extLst>
      <p:ext uri="{BB962C8B-B14F-4D97-AF65-F5344CB8AC3E}">
        <p14:creationId xmlns:p14="http://schemas.microsoft.com/office/powerpoint/2010/main" val="48918089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DC105A96-F72A-430A-98A8-78037AD72ECD}"/>
              </a:ext>
            </a:extLst>
          </p:cNvPr>
          <p:cNvSpPr>
            <a:spLocks noGrp="1"/>
          </p:cNvSpPr>
          <p:nvPr>
            <p:ph type="title"/>
          </p:nvPr>
        </p:nvSpPr>
        <p:spPr>
          <a:xfrm>
            <a:off x="831850" y="149291"/>
            <a:ext cx="10515600" cy="634480"/>
          </a:xfrm>
        </p:spPr>
        <p:txBody>
          <a:bodyPr>
            <a:normAutofit/>
          </a:bodyPr>
          <a:lstStyle/>
          <a:p>
            <a:r>
              <a:rPr lang="lt-LT" sz="2800" b="1" cap="none" dirty="0">
                <a:solidFill>
                  <a:srgbClr val="0070C0"/>
                </a:solidFill>
                <a:latin typeface="Calibri" panose="020F0502020204030204" pitchFamily="34" charset="0"/>
                <a:cs typeface="Calibri" panose="020F0502020204030204" pitchFamily="34" charset="0"/>
              </a:rPr>
              <a:t>5 aukščiausios vertės:</a:t>
            </a:r>
            <a:endParaRPr lang="de-DE" sz="2800" b="1" cap="none" dirty="0">
              <a:solidFill>
                <a:srgbClr val="0070C0"/>
              </a:solidFill>
              <a:latin typeface="Calibri" panose="020F0502020204030204" pitchFamily="34" charset="0"/>
              <a:cs typeface="Calibri" panose="020F0502020204030204" pitchFamily="34" charset="0"/>
            </a:endParaRPr>
          </a:p>
        </p:txBody>
      </p:sp>
      <p:sp>
        <p:nvSpPr>
          <p:cNvPr id="5" name="Teksto vietos rezervavimo ženklas 4">
            <a:extLst>
              <a:ext uri="{FF2B5EF4-FFF2-40B4-BE49-F238E27FC236}">
                <a16:creationId xmlns:a16="http://schemas.microsoft.com/office/drawing/2014/main" id="{B41CBA9B-131B-4E87-AC06-BD0A3197EFEB}"/>
              </a:ext>
            </a:extLst>
          </p:cNvPr>
          <p:cNvSpPr>
            <a:spLocks noGrp="1"/>
          </p:cNvSpPr>
          <p:nvPr>
            <p:ph type="body" idx="1"/>
          </p:nvPr>
        </p:nvSpPr>
        <p:spPr>
          <a:xfrm>
            <a:off x="844550" y="783771"/>
            <a:ext cx="11156043" cy="5337112"/>
          </a:xfrm>
        </p:spPr>
        <p:txBody>
          <a:bodyPr>
            <a:normAutofit fontScale="77500" lnSpcReduction="20000"/>
          </a:bodyPr>
          <a:lstStyle/>
          <a:p>
            <a:r>
              <a:rPr lang="lt-LT" sz="2600" dirty="0">
                <a:solidFill>
                  <a:schemeClr val="tx1"/>
                </a:solidFill>
                <a:latin typeface="Calibri" panose="020F0502020204030204" pitchFamily="34" charset="0"/>
                <a:cs typeface="Calibri" panose="020F0502020204030204" pitchFamily="34" charset="0"/>
              </a:rPr>
              <a:t>Galiu rasti man reikiamą informaciją. </a:t>
            </a:r>
            <a:r>
              <a:rPr lang="lt-LT" sz="2600" b="1" dirty="0">
                <a:solidFill>
                  <a:schemeClr val="tx1"/>
                </a:solidFill>
                <a:latin typeface="Calibri" panose="020F0502020204030204" pitchFamily="34" charset="0"/>
                <a:cs typeface="Calibri" panose="020F0502020204030204" pitchFamily="34" charset="0"/>
              </a:rPr>
              <a:t>3,9</a:t>
            </a:r>
          </a:p>
          <a:p>
            <a:r>
              <a:rPr lang="lt-LT" sz="2600" dirty="0">
                <a:solidFill>
                  <a:schemeClr val="tx1"/>
                </a:solidFill>
                <a:latin typeface="Calibri" panose="020F0502020204030204" pitchFamily="34" charset="0"/>
                <a:cs typeface="Calibri" panose="020F0502020204030204" pitchFamily="34" charset="0"/>
              </a:rPr>
              <a:t>Teorines žinias taikau praktikoje. </a:t>
            </a:r>
            <a:r>
              <a:rPr lang="lt-LT" sz="2600" b="1" dirty="0">
                <a:solidFill>
                  <a:schemeClr val="tx1"/>
                </a:solidFill>
                <a:latin typeface="Calibri" panose="020F0502020204030204" pitchFamily="34" charset="0"/>
                <a:cs typeface="Calibri" panose="020F0502020204030204" pitchFamily="34" charset="0"/>
              </a:rPr>
              <a:t>3,7</a:t>
            </a:r>
            <a:r>
              <a:rPr lang="lt-LT" sz="2600" dirty="0">
                <a:solidFill>
                  <a:schemeClr val="tx1"/>
                </a:solidFill>
                <a:latin typeface="Calibri" panose="020F0502020204030204" pitchFamily="34" charset="0"/>
                <a:cs typeface="Calibri" panose="020F0502020204030204" pitchFamily="34" charset="0"/>
              </a:rPr>
              <a:t>	</a:t>
            </a:r>
          </a:p>
          <a:p>
            <a:r>
              <a:rPr lang="lt-LT" sz="2600" dirty="0">
                <a:solidFill>
                  <a:schemeClr val="tx1"/>
                </a:solidFill>
                <a:latin typeface="Calibri" panose="020F0502020204030204" pitchFamily="34" charset="0"/>
                <a:cs typeface="Calibri" panose="020F0502020204030204" pitchFamily="34" charset="0"/>
              </a:rPr>
              <a:t>Esu atviras naujoms idėjoms. </a:t>
            </a:r>
            <a:r>
              <a:rPr lang="lt-LT" sz="2600" b="1" dirty="0">
                <a:solidFill>
                  <a:schemeClr val="tx1"/>
                </a:solidFill>
                <a:latin typeface="Calibri" panose="020F0502020204030204" pitchFamily="34" charset="0"/>
                <a:cs typeface="Calibri" panose="020F0502020204030204" pitchFamily="34" charset="0"/>
              </a:rPr>
              <a:t>3,7</a:t>
            </a:r>
          </a:p>
          <a:p>
            <a:r>
              <a:rPr lang="lt-LT" sz="2600" dirty="0">
                <a:solidFill>
                  <a:schemeClr val="tx1"/>
                </a:solidFill>
                <a:latin typeface="Calibri" panose="020F0502020204030204" pitchFamily="34" charset="0"/>
                <a:cs typeface="Calibri" panose="020F0502020204030204" pitchFamily="34" charset="0"/>
              </a:rPr>
              <a:t>Mokausi iš savo kolegų patirties. </a:t>
            </a:r>
            <a:r>
              <a:rPr lang="lt-LT" sz="2600" b="1" dirty="0">
                <a:solidFill>
                  <a:schemeClr val="tx1"/>
                </a:solidFill>
                <a:latin typeface="Calibri" panose="020F0502020204030204" pitchFamily="34" charset="0"/>
                <a:cs typeface="Calibri" panose="020F0502020204030204" pitchFamily="34" charset="0"/>
              </a:rPr>
              <a:t>3,7</a:t>
            </a:r>
          </a:p>
          <a:p>
            <a:r>
              <a:rPr lang="lt-LT" sz="2600" dirty="0">
                <a:solidFill>
                  <a:schemeClr val="tx1"/>
                </a:solidFill>
                <a:latin typeface="Calibri" panose="020F0502020204030204" pitchFamily="34" charset="0"/>
                <a:cs typeface="Calibri" panose="020F0502020204030204" pitchFamily="34" charset="0"/>
              </a:rPr>
              <a:t>Analizuoju save ir savo darbą. </a:t>
            </a:r>
            <a:r>
              <a:rPr lang="lt-LT" sz="2600" b="1" dirty="0">
                <a:solidFill>
                  <a:schemeClr val="tx1"/>
                </a:solidFill>
                <a:latin typeface="Calibri" panose="020F0502020204030204" pitchFamily="34" charset="0"/>
                <a:cs typeface="Calibri" panose="020F0502020204030204" pitchFamily="34" charset="0"/>
              </a:rPr>
              <a:t>3,7</a:t>
            </a:r>
          </a:p>
          <a:p>
            <a:endParaRPr lang="lt-LT" b="1" dirty="0">
              <a:solidFill>
                <a:schemeClr val="tx1"/>
              </a:solidFill>
              <a:latin typeface="Calibri" panose="020F0502020204030204" pitchFamily="34" charset="0"/>
              <a:cs typeface="Calibri" panose="020F0502020204030204" pitchFamily="34" charset="0"/>
            </a:endParaRPr>
          </a:p>
          <a:p>
            <a:r>
              <a:rPr kumimoji="0" lang="lt-LT" sz="3300" b="1" i="0" u="none" strike="noStrike" kern="1200" cap="none" spc="0" normalizeH="0" baseline="0" noProof="0" dirty="0">
                <a:ln>
                  <a:noFill/>
                </a:ln>
                <a:solidFill>
                  <a:srgbClr val="0070C0"/>
                </a:solidFill>
                <a:effectLst/>
                <a:uLnTx/>
                <a:uFillTx/>
                <a:latin typeface="Calibri" panose="020F0502020204030204" pitchFamily="34" charset="0"/>
                <a:ea typeface="+mj-ea"/>
                <a:cs typeface="Calibri" panose="020F0502020204030204" pitchFamily="34" charset="0"/>
              </a:rPr>
              <a:t>5 žemiausios vertės:</a:t>
            </a:r>
          </a:p>
          <a:p>
            <a:r>
              <a:rPr lang="lt-LT" sz="2600" dirty="0">
                <a:solidFill>
                  <a:schemeClr val="tx1"/>
                </a:solidFill>
                <a:latin typeface="Calibri" panose="020F0502020204030204" pitchFamily="34" charset="0"/>
                <a:cs typeface="Calibri" panose="020F0502020204030204" pitchFamily="34" charset="0"/>
              </a:rPr>
              <a:t>Skaitau pranešimus įvairiomis pedagoginėmis temomis. </a:t>
            </a:r>
            <a:r>
              <a:rPr lang="lt-LT" sz="2600" b="1" dirty="0">
                <a:solidFill>
                  <a:schemeClr val="tx1"/>
                </a:solidFill>
                <a:latin typeface="Calibri" panose="020F0502020204030204" pitchFamily="34" charset="0"/>
                <a:cs typeface="Calibri" panose="020F0502020204030204" pitchFamily="34" charset="0"/>
              </a:rPr>
              <a:t>2,3</a:t>
            </a:r>
          </a:p>
          <a:p>
            <a:r>
              <a:rPr lang="lt-LT" sz="2600" dirty="0">
                <a:solidFill>
                  <a:schemeClr val="tx1"/>
                </a:solidFill>
                <a:latin typeface="Calibri" panose="020F0502020204030204" pitchFamily="34" charset="0"/>
                <a:cs typeface="Calibri" panose="020F0502020204030204" pitchFamily="34" charset="0"/>
              </a:rPr>
              <a:t>Organizuoju įvairius projektus. </a:t>
            </a:r>
            <a:r>
              <a:rPr lang="lt-LT" sz="2600" b="1" dirty="0">
                <a:solidFill>
                  <a:schemeClr val="tx1"/>
                </a:solidFill>
                <a:latin typeface="Calibri" panose="020F0502020204030204" pitchFamily="34" charset="0"/>
                <a:cs typeface="Calibri" panose="020F0502020204030204" pitchFamily="34" charset="0"/>
              </a:rPr>
              <a:t>2,4</a:t>
            </a:r>
          </a:p>
          <a:p>
            <a:r>
              <a:rPr lang="lt-LT" sz="2600" dirty="0">
                <a:solidFill>
                  <a:schemeClr val="tx1"/>
                </a:solidFill>
                <a:latin typeface="Calibri" panose="020F0502020204030204" pitchFamily="34" charset="0"/>
                <a:cs typeface="Calibri" panose="020F0502020204030204" pitchFamily="34" charset="0"/>
              </a:rPr>
              <a:t>Lankausi kitose mokyklose ir stebiu darbą jose. </a:t>
            </a:r>
            <a:r>
              <a:rPr lang="lt-LT" sz="2600" b="1" dirty="0">
                <a:solidFill>
                  <a:schemeClr val="tx1"/>
                </a:solidFill>
                <a:latin typeface="Calibri" panose="020F0502020204030204" pitchFamily="34" charset="0"/>
                <a:cs typeface="Calibri" panose="020F0502020204030204" pitchFamily="34" charset="0"/>
              </a:rPr>
              <a:t>2,7</a:t>
            </a:r>
          </a:p>
          <a:p>
            <a:r>
              <a:rPr lang="lt-LT" sz="2600" dirty="0">
                <a:solidFill>
                  <a:schemeClr val="tx1"/>
                </a:solidFill>
                <a:latin typeface="Calibri" panose="020F0502020204030204" pitchFamily="34" charset="0"/>
                <a:cs typeface="Calibri" panose="020F0502020204030204" pitchFamily="34" charset="0"/>
              </a:rPr>
              <a:t>Rengiu pranešimus ugdytinių tėvams. </a:t>
            </a:r>
            <a:r>
              <a:rPr lang="lt-LT" sz="2600" b="1" dirty="0">
                <a:solidFill>
                  <a:schemeClr val="tx1"/>
                </a:solidFill>
                <a:latin typeface="Calibri" panose="020F0502020204030204" pitchFamily="34" charset="0"/>
                <a:cs typeface="Calibri" panose="020F0502020204030204" pitchFamily="34" charset="0"/>
              </a:rPr>
              <a:t>2,7</a:t>
            </a:r>
          </a:p>
          <a:p>
            <a:r>
              <a:rPr lang="lt-LT" sz="2600" dirty="0">
                <a:solidFill>
                  <a:schemeClr val="tx1"/>
                </a:solidFill>
                <a:latin typeface="Calibri" panose="020F0502020204030204" pitchFamily="34" charset="0"/>
                <a:cs typeface="Calibri" panose="020F0502020204030204" pitchFamily="34" charset="0"/>
              </a:rPr>
              <a:t>Kuriu įvairias metodines priemones. </a:t>
            </a:r>
            <a:r>
              <a:rPr lang="lt-LT" sz="2600" b="1" dirty="0">
                <a:solidFill>
                  <a:schemeClr val="tx1"/>
                </a:solidFill>
                <a:latin typeface="Calibri" panose="020F0502020204030204" pitchFamily="34" charset="0"/>
                <a:cs typeface="Calibri" panose="020F0502020204030204" pitchFamily="34" charset="0"/>
              </a:rPr>
              <a:t>2,9</a:t>
            </a:r>
          </a:p>
          <a:p>
            <a:endParaRPr kumimoji="0" lang="lt-LT" sz="2800" b="0" i="0" u="none" strike="noStrike" kern="1200" cap="none" spc="0" normalizeH="0" baseline="0" noProof="0" dirty="0">
              <a:ln>
                <a:noFill/>
              </a:ln>
              <a:solidFill>
                <a:srgbClr val="0070C0"/>
              </a:solidFill>
              <a:effectLst/>
              <a:uLnTx/>
              <a:uFillTx/>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97597147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 name="Turinio vietos rezervavimo ženklas 10">
            <a:extLst>
              <a:ext uri="{FF2B5EF4-FFF2-40B4-BE49-F238E27FC236}">
                <a16:creationId xmlns:a16="http://schemas.microsoft.com/office/drawing/2014/main" id="{673BDCF5-77BA-4DA7-BF52-ED9B02EDD7FC}"/>
              </a:ext>
            </a:extLst>
          </p:cNvPr>
          <p:cNvGraphicFramePr>
            <a:graphicFrameLocks noGrp="1"/>
          </p:cNvGraphicFramePr>
          <p:nvPr>
            <p:ph idx="4294967295"/>
            <p:extLst>
              <p:ext uri="{D42A27DB-BD31-4B8C-83A1-F6EECF244321}">
                <p14:modId xmlns:p14="http://schemas.microsoft.com/office/powerpoint/2010/main" val="1260464170"/>
              </p:ext>
            </p:extLst>
          </p:nvPr>
        </p:nvGraphicFramePr>
        <p:xfrm>
          <a:off x="262804" y="466725"/>
          <a:ext cx="11491231" cy="59245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455956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urinio vietos rezervavimo ženklas 5">
            <a:extLst>
              <a:ext uri="{FF2B5EF4-FFF2-40B4-BE49-F238E27FC236}">
                <a16:creationId xmlns:a16="http://schemas.microsoft.com/office/drawing/2014/main" id="{79C9B8B2-AA84-4265-B9A9-11B91DD9938D}"/>
              </a:ext>
            </a:extLst>
          </p:cNvPr>
          <p:cNvGraphicFramePr>
            <a:graphicFrameLocks noGrp="1"/>
          </p:cNvGraphicFramePr>
          <p:nvPr>
            <p:ph idx="1"/>
            <p:extLst>
              <p:ext uri="{D42A27DB-BD31-4B8C-83A1-F6EECF244321}">
                <p14:modId xmlns:p14="http://schemas.microsoft.com/office/powerpoint/2010/main" val="936520422"/>
              </p:ext>
            </p:extLst>
          </p:nvPr>
        </p:nvGraphicFramePr>
        <p:xfrm>
          <a:off x="685800" y="333375"/>
          <a:ext cx="10820400" cy="5611315"/>
        </p:xfrm>
        <a:graphic>
          <a:graphicData uri="http://schemas.openxmlformats.org/drawingml/2006/chart">
            <c:chart xmlns:c="http://schemas.openxmlformats.org/drawingml/2006/chart" xmlns:r="http://schemas.openxmlformats.org/officeDocument/2006/relationships" r:id="rId2"/>
          </a:graphicData>
        </a:graphic>
      </p:graphicFrame>
      <p:pic>
        <p:nvPicPr>
          <p:cNvPr id="8" name="Paveikslėlis 7">
            <a:extLst>
              <a:ext uri="{FF2B5EF4-FFF2-40B4-BE49-F238E27FC236}">
                <a16:creationId xmlns:a16="http://schemas.microsoft.com/office/drawing/2014/main" id="{B13E1D9B-FF3E-4869-A087-BDA76978CD3D}"/>
              </a:ext>
            </a:extLst>
          </p:cNvPr>
          <p:cNvPicPr>
            <a:picLocks noChangeAspect="1"/>
          </p:cNvPicPr>
          <p:nvPr/>
        </p:nvPicPr>
        <p:blipFill rotWithShape="1">
          <a:blip r:embed="rId3"/>
          <a:srcRect t="88529"/>
          <a:stretch/>
        </p:blipFill>
        <p:spPr>
          <a:xfrm>
            <a:off x="1290096" y="5859262"/>
            <a:ext cx="9955631" cy="665363"/>
          </a:xfrm>
          <a:prstGeom prst="rect">
            <a:avLst/>
          </a:prstGeom>
        </p:spPr>
      </p:pic>
    </p:spTree>
    <p:extLst>
      <p:ext uri="{BB962C8B-B14F-4D97-AF65-F5344CB8AC3E}">
        <p14:creationId xmlns:p14="http://schemas.microsoft.com/office/powerpoint/2010/main" val="237854244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urinio vietos rezervavimo ženklas 5">
            <a:extLst>
              <a:ext uri="{FF2B5EF4-FFF2-40B4-BE49-F238E27FC236}">
                <a16:creationId xmlns:a16="http://schemas.microsoft.com/office/drawing/2014/main" id="{0D1504AC-77F5-42E3-B2D4-52354D4C6EB2}"/>
              </a:ext>
            </a:extLst>
          </p:cNvPr>
          <p:cNvGraphicFramePr>
            <a:graphicFrameLocks noGrp="1"/>
          </p:cNvGraphicFramePr>
          <p:nvPr>
            <p:ph idx="1"/>
            <p:extLst>
              <p:ext uri="{D42A27DB-BD31-4B8C-83A1-F6EECF244321}">
                <p14:modId xmlns:p14="http://schemas.microsoft.com/office/powerpoint/2010/main" val="3339122737"/>
              </p:ext>
            </p:extLst>
          </p:nvPr>
        </p:nvGraphicFramePr>
        <p:xfrm>
          <a:off x="332509" y="261176"/>
          <a:ext cx="11453091" cy="5671125"/>
        </p:xfrm>
        <a:graphic>
          <a:graphicData uri="http://schemas.openxmlformats.org/drawingml/2006/chart">
            <c:chart xmlns:c="http://schemas.openxmlformats.org/drawingml/2006/chart" xmlns:r="http://schemas.openxmlformats.org/officeDocument/2006/relationships" r:id="rId2"/>
          </a:graphicData>
        </a:graphic>
      </p:graphicFrame>
      <p:pic>
        <p:nvPicPr>
          <p:cNvPr id="7" name="Paveikslėlis 6">
            <a:extLst>
              <a:ext uri="{FF2B5EF4-FFF2-40B4-BE49-F238E27FC236}">
                <a16:creationId xmlns:a16="http://schemas.microsoft.com/office/drawing/2014/main" id="{18B57D23-EE48-4FDD-8FC0-5B23917AD14F}"/>
              </a:ext>
            </a:extLst>
          </p:cNvPr>
          <p:cNvPicPr>
            <a:picLocks noChangeAspect="1"/>
          </p:cNvPicPr>
          <p:nvPr/>
        </p:nvPicPr>
        <p:blipFill>
          <a:blip r:embed="rId3"/>
          <a:stretch>
            <a:fillRect/>
          </a:stretch>
        </p:blipFill>
        <p:spPr>
          <a:xfrm>
            <a:off x="1118184" y="5932302"/>
            <a:ext cx="9955631" cy="664522"/>
          </a:xfrm>
          <a:prstGeom prst="rect">
            <a:avLst/>
          </a:prstGeom>
        </p:spPr>
      </p:pic>
    </p:spTree>
    <p:extLst>
      <p:ext uri="{BB962C8B-B14F-4D97-AF65-F5344CB8AC3E}">
        <p14:creationId xmlns:p14="http://schemas.microsoft.com/office/powerpoint/2010/main" val="156697771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urinio vietos rezervavimo ženklas 5">
            <a:extLst>
              <a:ext uri="{FF2B5EF4-FFF2-40B4-BE49-F238E27FC236}">
                <a16:creationId xmlns:a16="http://schemas.microsoft.com/office/drawing/2014/main" id="{168390AF-C262-4834-9F32-F6956ACA4805}"/>
              </a:ext>
            </a:extLst>
          </p:cNvPr>
          <p:cNvGraphicFramePr>
            <a:graphicFrameLocks noGrp="1"/>
          </p:cNvGraphicFramePr>
          <p:nvPr>
            <p:ph idx="1"/>
            <p:extLst>
              <p:ext uri="{D42A27DB-BD31-4B8C-83A1-F6EECF244321}">
                <p14:modId xmlns:p14="http://schemas.microsoft.com/office/powerpoint/2010/main" val="2564354621"/>
              </p:ext>
            </p:extLst>
          </p:nvPr>
        </p:nvGraphicFramePr>
        <p:xfrm>
          <a:off x="346229" y="301842"/>
          <a:ext cx="11007571" cy="5777796"/>
        </p:xfrm>
        <a:graphic>
          <a:graphicData uri="http://schemas.openxmlformats.org/drawingml/2006/chart">
            <c:chart xmlns:c="http://schemas.openxmlformats.org/drawingml/2006/chart" xmlns:r="http://schemas.openxmlformats.org/officeDocument/2006/relationships" r:id="rId2"/>
          </a:graphicData>
        </a:graphic>
      </p:graphicFrame>
      <p:pic>
        <p:nvPicPr>
          <p:cNvPr id="7" name="Paveikslėlis 6">
            <a:extLst>
              <a:ext uri="{FF2B5EF4-FFF2-40B4-BE49-F238E27FC236}">
                <a16:creationId xmlns:a16="http://schemas.microsoft.com/office/drawing/2014/main" id="{AB755115-9582-4621-93CA-71BE53BBD6EA}"/>
              </a:ext>
            </a:extLst>
          </p:cNvPr>
          <p:cNvPicPr>
            <a:picLocks noChangeAspect="1"/>
          </p:cNvPicPr>
          <p:nvPr/>
        </p:nvPicPr>
        <p:blipFill>
          <a:blip r:embed="rId3"/>
          <a:stretch>
            <a:fillRect/>
          </a:stretch>
        </p:blipFill>
        <p:spPr>
          <a:xfrm>
            <a:off x="1242471" y="6079637"/>
            <a:ext cx="9955631" cy="664522"/>
          </a:xfrm>
          <a:prstGeom prst="rect">
            <a:avLst/>
          </a:prstGeom>
        </p:spPr>
      </p:pic>
    </p:spTree>
    <p:extLst>
      <p:ext uri="{BB962C8B-B14F-4D97-AF65-F5344CB8AC3E}">
        <p14:creationId xmlns:p14="http://schemas.microsoft.com/office/powerpoint/2010/main" val="200845388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urinio vietos rezervavimo ženklas 5">
            <a:extLst>
              <a:ext uri="{FF2B5EF4-FFF2-40B4-BE49-F238E27FC236}">
                <a16:creationId xmlns:a16="http://schemas.microsoft.com/office/drawing/2014/main" id="{9CF70882-DCE5-4C4A-9262-859B2DB9624C}"/>
              </a:ext>
            </a:extLst>
          </p:cNvPr>
          <p:cNvGraphicFramePr>
            <a:graphicFrameLocks noGrp="1"/>
          </p:cNvGraphicFramePr>
          <p:nvPr>
            <p:ph idx="1"/>
            <p:extLst>
              <p:ext uri="{D42A27DB-BD31-4B8C-83A1-F6EECF244321}">
                <p14:modId xmlns:p14="http://schemas.microsoft.com/office/powerpoint/2010/main" val="50008076"/>
              </p:ext>
            </p:extLst>
          </p:nvPr>
        </p:nvGraphicFramePr>
        <p:xfrm>
          <a:off x="909222" y="449585"/>
          <a:ext cx="10515600" cy="5470253"/>
        </p:xfrm>
        <a:graphic>
          <a:graphicData uri="http://schemas.openxmlformats.org/drawingml/2006/chart">
            <c:chart xmlns:c="http://schemas.openxmlformats.org/drawingml/2006/chart" xmlns:r="http://schemas.openxmlformats.org/officeDocument/2006/relationships" r:id="rId2"/>
          </a:graphicData>
        </a:graphic>
      </p:graphicFrame>
      <p:pic>
        <p:nvPicPr>
          <p:cNvPr id="7" name="Paveikslėlis 6">
            <a:extLst>
              <a:ext uri="{FF2B5EF4-FFF2-40B4-BE49-F238E27FC236}">
                <a16:creationId xmlns:a16="http://schemas.microsoft.com/office/drawing/2014/main" id="{20162C19-D78E-4B80-B9E5-5CA59AACC92D}"/>
              </a:ext>
            </a:extLst>
          </p:cNvPr>
          <p:cNvPicPr>
            <a:picLocks noChangeAspect="1"/>
          </p:cNvPicPr>
          <p:nvPr/>
        </p:nvPicPr>
        <p:blipFill>
          <a:blip r:embed="rId3"/>
          <a:stretch>
            <a:fillRect/>
          </a:stretch>
        </p:blipFill>
        <p:spPr>
          <a:xfrm>
            <a:off x="1118184" y="5919838"/>
            <a:ext cx="9955631" cy="664522"/>
          </a:xfrm>
          <a:prstGeom prst="rect">
            <a:avLst/>
          </a:prstGeom>
        </p:spPr>
      </p:pic>
    </p:spTree>
    <p:extLst>
      <p:ext uri="{BB962C8B-B14F-4D97-AF65-F5344CB8AC3E}">
        <p14:creationId xmlns:p14="http://schemas.microsoft.com/office/powerpoint/2010/main" val="328678072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urinio vietos rezervavimo ženklas 5">
            <a:extLst>
              <a:ext uri="{FF2B5EF4-FFF2-40B4-BE49-F238E27FC236}">
                <a16:creationId xmlns:a16="http://schemas.microsoft.com/office/drawing/2014/main" id="{4CF5C34B-CE2C-48D3-8329-96112C37E140}"/>
              </a:ext>
            </a:extLst>
          </p:cNvPr>
          <p:cNvGraphicFramePr>
            <a:graphicFrameLocks noGrp="1"/>
          </p:cNvGraphicFramePr>
          <p:nvPr>
            <p:ph idx="1"/>
            <p:extLst>
              <p:ext uri="{D42A27DB-BD31-4B8C-83A1-F6EECF244321}">
                <p14:modId xmlns:p14="http://schemas.microsoft.com/office/powerpoint/2010/main" val="994760442"/>
              </p:ext>
            </p:extLst>
          </p:nvPr>
        </p:nvGraphicFramePr>
        <p:xfrm>
          <a:off x="514905" y="316421"/>
          <a:ext cx="11105965" cy="5711556"/>
        </p:xfrm>
        <a:graphic>
          <a:graphicData uri="http://schemas.openxmlformats.org/drawingml/2006/chart">
            <c:chart xmlns:c="http://schemas.openxmlformats.org/drawingml/2006/chart" xmlns:r="http://schemas.openxmlformats.org/officeDocument/2006/relationships" r:id="rId2"/>
          </a:graphicData>
        </a:graphic>
      </p:graphicFrame>
      <p:pic>
        <p:nvPicPr>
          <p:cNvPr id="7" name="Paveikslėlis 6">
            <a:extLst>
              <a:ext uri="{FF2B5EF4-FFF2-40B4-BE49-F238E27FC236}">
                <a16:creationId xmlns:a16="http://schemas.microsoft.com/office/drawing/2014/main" id="{6C83B27B-BE75-43B7-9B30-560A6B4204F3}"/>
              </a:ext>
            </a:extLst>
          </p:cNvPr>
          <p:cNvPicPr>
            <a:picLocks noChangeAspect="1"/>
          </p:cNvPicPr>
          <p:nvPr/>
        </p:nvPicPr>
        <p:blipFill>
          <a:blip r:embed="rId3"/>
          <a:stretch>
            <a:fillRect/>
          </a:stretch>
        </p:blipFill>
        <p:spPr>
          <a:xfrm>
            <a:off x="1115136" y="6027977"/>
            <a:ext cx="9961727" cy="664522"/>
          </a:xfrm>
          <a:prstGeom prst="rect">
            <a:avLst/>
          </a:prstGeom>
        </p:spPr>
      </p:pic>
    </p:spTree>
    <p:extLst>
      <p:ext uri="{BB962C8B-B14F-4D97-AF65-F5344CB8AC3E}">
        <p14:creationId xmlns:p14="http://schemas.microsoft.com/office/powerpoint/2010/main" val="154270167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CB1971D5-F4FB-4A3E-8B57-D0FA6C648AF8}"/>
              </a:ext>
            </a:extLst>
          </p:cNvPr>
          <p:cNvSpPr>
            <a:spLocks noGrp="1"/>
          </p:cNvSpPr>
          <p:nvPr>
            <p:ph type="title"/>
          </p:nvPr>
        </p:nvSpPr>
        <p:spPr>
          <a:xfrm>
            <a:off x="843379" y="2766218"/>
            <a:ext cx="10854550" cy="1325563"/>
          </a:xfrm>
        </p:spPr>
        <p:txBody>
          <a:bodyPr>
            <a:noAutofit/>
          </a:bodyPr>
          <a:lstStyle/>
          <a:p>
            <a:pPr algn="ctr"/>
            <a:r>
              <a:rPr lang="en-US" sz="4800" dirty="0">
                <a:latin typeface="Calibri" panose="020F0502020204030204" pitchFamily="34" charset="0"/>
                <a:cs typeface="Calibri" panose="020F0502020204030204" pitchFamily="34" charset="0"/>
              </a:rPr>
              <a:t>K</a:t>
            </a:r>
            <a:r>
              <a:rPr lang="de-DE" sz="4800" dirty="0">
                <a:latin typeface="Calibri" panose="020F0502020204030204" pitchFamily="34" charset="0"/>
                <a:cs typeface="Calibri" panose="020F0502020204030204" pitchFamily="34" charset="0"/>
              </a:rPr>
              <a:t>ITOS PROFESINIO TOBUL</a:t>
            </a:r>
            <a:r>
              <a:rPr lang="lt-LT" sz="4800" dirty="0">
                <a:latin typeface="Calibri" panose="020F0502020204030204" pitchFamily="34" charset="0"/>
                <a:cs typeface="Calibri" panose="020F0502020204030204" pitchFamily="34" charset="0"/>
              </a:rPr>
              <a:t>Ė</a:t>
            </a:r>
            <a:r>
              <a:rPr lang="de-DE" sz="4800" dirty="0">
                <a:latin typeface="Calibri" panose="020F0502020204030204" pitchFamily="34" charset="0"/>
                <a:cs typeface="Calibri" panose="020F0502020204030204" pitchFamily="34" charset="0"/>
              </a:rPr>
              <a:t>JIMO FORMOS, B</a:t>
            </a:r>
            <a:r>
              <a:rPr lang="lt-LT" sz="4800" dirty="0">
                <a:latin typeface="Calibri" panose="020F0502020204030204" pitchFamily="34" charset="0"/>
                <a:cs typeface="Calibri" panose="020F0502020204030204" pitchFamily="34" charset="0"/>
              </a:rPr>
              <a:t>Ū</a:t>
            </a:r>
            <a:r>
              <a:rPr lang="de-DE" sz="4800" dirty="0">
                <a:latin typeface="Calibri" panose="020F0502020204030204" pitchFamily="34" charset="0"/>
                <a:cs typeface="Calibri" panose="020F0502020204030204" pitchFamily="34" charset="0"/>
              </a:rPr>
              <a:t>DAI</a:t>
            </a:r>
          </a:p>
        </p:txBody>
      </p:sp>
    </p:spTree>
    <p:extLst>
      <p:ext uri="{BB962C8B-B14F-4D97-AF65-F5344CB8AC3E}">
        <p14:creationId xmlns:p14="http://schemas.microsoft.com/office/powerpoint/2010/main" val="284562520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1C728ED6-AD7A-429B-98A7-96B5A5B81379}"/>
              </a:ext>
            </a:extLst>
          </p:cNvPr>
          <p:cNvSpPr>
            <a:spLocks noGrp="1"/>
          </p:cNvSpPr>
          <p:nvPr>
            <p:ph type="title"/>
          </p:nvPr>
        </p:nvSpPr>
        <p:spPr>
          <a:xfrm>
            <a:off x="838200" y="365125"/>
            <a:ext cx="10515600" cy="549275"/>
          </a:xfrm>
        </p:spPr>
        <p:txBody>
          <a:bodyPr>
            <a:normAutofit/>
          </a:bodyPr>
          <a:lstStyle/>
          <a:p>
            <a:r>
              <a:rPr lang="lt-LT" sz="2400" dirty="0">
                <a:latin typeface="Times New Roman" panose="02020603050405020304" pitchFamily="18" charset="0"/>
                <a:cs typeface="Times New Roman" panose="02020603050405020304" pitchFamily="18" charset="0"/>
              </a:rPr>
              <a:t>Atsakymai į atvirą klausimą:</a:t>
            </a:r>
            <a:endParaRPr lang="de-DE"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F74C9D3-2CAE-4443-BB46-5F93091CF84B}"/>
              </a:ext>
            </a:extLst>
          </p:cNvPr>
          <p:cNvSpPr txBox="1"/>
          <p:nvPr/>
        </p:nvSpPr>
        <p:spPr>
          <a:xfrm>
            <a:off x="514904" y="564097"/>
            <a:ext cx="10937289" cy="6032421"/>
          </a:xfrm>
          <a:prstGeom prst="rect">
            <a:avLst/>
          </a:prstGeom>
          <a:noFill/>
        </p:spPr>
        <p:txBody>
          <a:bodyPr wrap="square">
            <a:spAutoFit/>
          </a:bodyPr>
          <a:lstStyle/>
          <a:p>
            <a:pPr algn="l"/>
            <a:br>
              <a:rPr lang="lt-LT" b="0" i="0" dirty="0">
                <a:solidFill>
                  <a:srgbClr val="000000"/>
                </a:solidFill>
                <a:effectLst/>
              </a:rPr>
            </a:br>
            <a:r>
              <a:rPr lang="lt-LT" sz="1600" b="0" i="0" dirty="0">
                <a:solidFill>
                  <a:srgbClr val="000000"/>
                </a:solidFill>
                <a:effectLst/>
                <a:cs typeface="Times New Roman" panose="02020603050405020304" pitchFamily="18" charset="0"/>
              </a:rPr>
              <a:t>Diskusijos ir pokalbiai su kitų profesijų atstovais, tėvais, ugdytiniais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Seminarai, konferencijos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Apie šiuolaikinių technologijų naudojimą taip pat mokausi iš mokinių.</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Seminarai, elektroninės pateiktys, vaizdo konferencijos, kelionės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Stažuotės, meistriškumo pamokos, atviri pokalbiai su kolegomis.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Mokausi iš kolegų, taikau naujienas savo dalykui</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Bendradarbiavimas su savo specialybės kolegomis.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Stažuotė kitoje šalyje.</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SMM naujovės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Pažintinės kelionės, spektakliai, knygų skaitymas, naujos patirtys, kad būtų galima perduoti įspūdžius vaikams.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Online seminarai</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Išvykos, edukacijos kitose erdvėse ir vietovėse, ekskursijos</a:t>
            </a:r>
            <a:br>
              <a:rPr lang="lt-LT" sz="1600" b="0" i="0" dirty="0">
                <a:solidFill>
                  <a:srgbClr val="000000"/>
                </a:solidFill>
                <a:effectLst/>
                <a:cs typeface="Times New Roman" panose="02020603050405020304" pitchFamily="18" charset="0"/>
              </a:rPr>
            </a:br>
            <a:r>
              <a:rPr lang="lt-LT" sz="1600" b="0" i="0" dirty="0" err="1">
                <a:solidFill>
                  <a:srgbClr val="000000"/>
                </a:solidFill>
                <a:effectLst/>
                <a:cs typeface="Times New Roman" panose="02020603050405020304" pitchFamily="18" charset="0"/>
              </a:rPr>
              <a:t>Youtube</a:t>
            </a:r>
            <a:r>
              <a:rPr lang="lt-LT" sz="1600" b="0" i="0" dirty="0">
                <a:solidFill>
                  <a:srgbClr val="000000"/>
                </a:solidFill>
                <a:effectLst/>
                <a:cs typeface="Times New Roman" panose="02020603050405020304" pitchFamily="18" charset="0"/>
              </a:rPr>
              <a:t> siužetai, trumpi filmukai</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Kolegų stebimos pamokos, seminarai,...</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Dalyvavimas forumuose, </a:t>
            </a:r>
            <a:r>
              <a:rPr lang="lt-LT" sz="1600" b="0" i="0" dirty="0" err="1">
                <a:solidFill>
                  <a:srgbClr val="000000"/>
                </a:solidFill>
                <a:effectLst/>
                <a:cs typeface="Times New Roman" panose="02020603050405020304" pitchFamily="18" charset="0"/>
              </a:rPr>
              <a:t>vebinaruose</a:t>
            </a:r>
            <a:r>
              <a:rPr lang="lt-LT" sz="1600" b="0" i="0" dirty="0">
                <a:solidFill>
                  <a:srgbClr val="000000"/>
                </a:solidFill>
                <a:effectLst/>
                <a:cs typeface="Times New Roman" panose="02020603050405020304" pitchFamily="18" charset="0"/>
              </a:rPr>
              <a:t>, internetinėse diskusijose (tiesioginių transliacijų).</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Seminarai, mokymai, konferencijos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Facebook</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Išvažiuojamosios ekskursijos</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Mokymasis iš kolegų nesėkmių</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Savišvieta, mokymasis iš kitų</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Saviugda</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Individualus mokymasis, kolegialus mokymasis, dalyvavimas mokymuose, seminaruose.</a:t>
            </a:r>
            <a:br>
              <a:rPr lang="lt-LT" sz="1600" b="0" i="0" dirty="0">
                <a:solidFill>
                  <a:srgbClr val="000000"/>
                </a:solidFill>
                <a:effectLst/>
                <a:cs typeface="Times New Roman" panose="02020603050405020304" pitchFamily="18" charset="0"/>
              </a:rPr>
            </a:br>
            <a:r>
              <a:rPr lang="lt-LT" sz="1600" b="0" i="0" dirty="0">
                <a:solidFill>
                  <a:srgbClr val="000000"/>
                </a:solidFill>
                <a:effectLst/>
                <a:cs typeface="Times New Roman" panose="02020603050405020304" pitchFamily="18" charset="0"/>
              </a:rPr>
              <a:t>Seminarai, konferencijos, projektai</a:t>
            </a:r>
          </a:p>
        </p:txBody>
      </p:sp>
    </p:spTree>
    <p:extLst>
      <p:ext uri="{BB962C8B-B14F-4D97-AF65-F5344CB8AC3E}">
        <p14:creationId xmlns:p14="http://schemas.microsoft.com/office/powerpoint/2010/main" val="236623457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0D0393D-D9F7-4624-BC23-B360DBE7098C}"/>
              </a:ext>
            </a:extLst>
          </p:cNvPr>
          <p:cNvSpPr>
            <a:spLocks noGrp="1"/>
          </p:cNvSpPr>
          <p:nvPr>
            <p:ph type="title"/>
          </p:nvPr>
        </p:nvSpPr>
        <p:spPr/>
        <p:txBody>
          <a:bodyPr/>
          <a:lstStyle/>
          <a:p>
            <a:r>
              <a:rPr lang="lt-LT" sz="3600" dirty="0">
                <a:latin typeface="+mn-lt"/>
                <a:cs typeface="Times New Roman" panose="02020603050405020304" pitchFamily="18" charset="0"/>
              </a:rPr>
              <a:t>                                  </a:t>
            </a:r>
            <a:r>
              <a:rPr lang="lt-LT" sz="3200" b="1" dirty="0">
                <a:latin typeface="+mn-lt"/>
                <a:cs typeface="Times New Roman" panose="02020603050405020304" pitchFamily="18" charset="0"/>
              </a:rPr>
              <a:t>Išvados</a:t>
            </a:r>
            <a:endParaRPr lang="lt-LT" sz="3200" dirty="0">
              <a:latin typeface="+mn-lt"/>
            </a:endParaRPr>
          </a:p>
        </p:txBody>
      </p:sp>
      <p:sp>
        <p:nvSpPr>
          <p:cNvPr id="3" name="Turinio vietos rezervavimo ženklas 2">
            <a:extLst>
              <a:ext uri="{FF2B5EF4-FFF2-40B4-BE49-F238E27FC236}">
                <a16:creationId xmlns:a16="http://schemas.microsoft.com/office/drawing/2014/main" id="{D3316A2D-7FB6-42E2-B079-27CC32EADD5D}"/>
              </a:ext>
            </a:extLst>
          </p:cNvPr>
          <p:cNvSpPr>
            <a:spLocks noGrp="1"/>
          </p:cNvSpPr>
          <p:nvPr>
            <p:ph idx="1"/>
          </p:nvPr>
        </p:nvSpPr>
        <p:spPr>
          <a:xfrm>
            <a:off x="838200" y="1343608"/>
            <a:ext cx="10515600" cy="5149267"/>
          </a:xfrm>
        </p:spPr>
        <p:txBody>
          <a:bodyPr>
            <a:normAutofit fontScale="92500"/>
          </a:bodyPr>
          <a:lstStyle/>
          <a:p>
            <a:r>
              <a:rPr lang="lt-LT" sz="2800" dirty="0"/>
              <a:t>Visi apklausti mokytojai gali rasti reikiamą informaciją, mokosi savo darbo aplinkoje, domisi naujovėmis ir jas taiko darbe, teorines žinias taiko praktikoje, mokosi iš savo kolegų patirties (100</a:t>
            </a:r>
            <a:r>
              <a:rPr lang="en-US" sz="2800" dirty="0"/>
              <a:t>%).</a:t>
            </a:r>
            <a:endParaRPr lang="lt-LT" sz="2800" dirty="0"/>
          </a:p>
          <a:p>
            <a:r>
              <a:rPr lang="lt-LT" sz="2800" dirty="0"/>
              <a:t>Pedagogai pasitiki savo sugebėjimais, nuosekliai mokosi, įsivertina savo darbo kokybę, analizuoja save ir savo darbą, domisi šiuolaikinėmis IKT naujovėmis, atviri naujoms idėjoms, sistemingai tobulina savo profesinį meistriškumą, turi gero darbo viziją, patinka mokytis (98</a:t>
            </a:r>
            <a:r>
              <a:rPr lang="en-US" sz="2800" dirty="0"/>
              <a:t>%).</a:t>
            </a:r>
            <a:endParaRPr lang="lt-LT" sz="2800" dirty="0"/>
          </a:p>
          <a:p>
            <a:r>
              <a:rPr lang="lt-LT" sz="2800" dirty="0"/>
              <a:t>Mokytojai planuoja asmeninio meistriškumo augimą ir jo atkakliai siekia (</a:t>
            </a:r>
            <a:r>
              <a:rPr lang="en-US" sz="2800" dirty="0"/>
              <a:t>92%</a:t>
            </a:r>
            <a:r>
              <a:rPr lang="lt-LT" sz="2800" dirty="0"/>
              <a:t>).</a:t>
            </a:r>
          </a:p>
          <a:p>
            <a:r>
              <a:rPr lang="lt-LT" sz="2800" dirty="0"/>
              <a:t>Pedagogai dalyvauja seminaruose, paskaitose, konferencijose (</a:t>
            </a:r>
            <a:r>
              <a:rPr lang="en-US" sz="2800" dirty="0"/>
              <a:t>89%</a:t>
            </a:r>
            <a:r>
              <a:rPr lang="lt-LT" sz="2800" dirty="0"/>
              <a:t>).</a:t>
            </a:r>
          </a:p>
          <a:p>
            <a:r>
              <a:rPr lang="lt-LT" sz="2800" dirty="0"/>
              <a:t>Dalyvauja įvairiuose projektuose (</a:t>
            </a:r>
            <a:r>
              <a:rPr lang="en-US" sz="2800" dirty="0"/>
              <a:t>73%</a:t>
            </a:r>
            <a:r>
              <a:rPr lang="lt-LT" sz="2800" dirty="0"/>
              <a:t>).</a:t>
            </a:r>
          </a:p>
          <a:p>
            <a:r>
              <a:rPr lang="lt-LT" dirty="0"/>
              <a:t>M</a:t>
            </a:r>
            <a:r>
              <a:rPr lang="lt-LT" sz="2800" dirty="0"/>
              <a:t>okytojai kuria įvairias metodines priemones (</a:t>
            </a:r>
            <a:r>
              <a:rPr lang="en-US" sz="2800" dirty="0"/>
              <a:t>30%</a:t>
            </a:r>
            <a:r>
              <a:rPr lang="lt-LT" sz="2800" dirty="0"/>
              <a:t>).</a:t>
            </a:r>
          </a:p>
        </p:txBody>
      </p:sp>
    </p:spTree>
    <p:extLst>
      <p:ext uri="{BB962C8B-B14F-4D97-AF65-F5344CB8AC3E}">
        <p14:creationId xmlns:p14="http://schemas.microsoft.com/office/powerpoint/2010/main" val="115425654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9DB2C71-6B9E-41B1-BFC0-D9538CC9B5A3}"/>
              </a:ext>
            </a:extLst>
          </p:cNvPr>
          <p:cNvSpPr>
            <a:spLocks noGrp="1"/>
          </p:cNvSpPr>
          <p:nvPr>
            <p:ph type="title"/>
          </p:nvPr>
        </p:nvSpPr>
        <p:spPr/>
        <p:txBody>
          <a:bodyPr/>
          <a:lstStyle/>
          <a:p>
            <a:r>
              <a:rPr lang="lt-LT" sz="4400" b="1" dirty="0">
                <a:latin typeface="Calibri" panose="020F0502020204030204" pitchFamily="34" charset="0"/>
                <a:cs typeface="Calibri" panose="020F0502020204030204" pitchFamily="34" charset="0"/>
              </a:rPr>
              <a:t>                          </a:t>
            </a:r>
            <a:r>
              <a:rPr lang="lt-LT" sz="3200" b="1" dirty="0">
                <a:latin typeface="Calibri" panose="020F0502020204030204" pitchFamily="34" charset="0"/>
                <a:cs typeface="Calibri" panose="020F0502020204030204" pitchFamily="34" charset="0"/>
              </a:rPr>
              <a:t>Rekomendacijos</a:t>
            </a:r>
            <a:endParaRPr lang="lt-LT" sz="3200" dirty="0">
              <a:latin typeface="Calibri" panose="020F0502020204030204" pitchFamily="34" charset="0"/>
              <a:cs typeface="Calibri" panose="020F0502020204030204" pitchFamily="34" charset="0"/>
            </a:endParaRPr>
          </a:p>
        </p:txBody>
      </p:sp>
      <p:sp>
        <p:nvSpPr>
          <p:cNvPr id="3" name="Turinio vietos rezervavimo ženklas 2">
            <a:extLst>
              <a:ext uri="{FF2B5EF4-FFF2-40B4-BE49-F238E27FC236}">
                <a16:creationId xmlns:a16="http://schemas.microsoft.com/office/drawing/2014/main" id="{FB77D713-DCCA-4DE2-9EA3-604D5A812878}"/>
              </a:ext>
            </a:extLst>
          </p:cNvPr>
          <p:cNvSpPr>
            <a:spLocks noGrp="1"/>
          </p:cNvSpPr>
          <p:nvPr>
            <p:ph idx="1"/>
          </p:nvPr>
        </p:nvSpPr>
        <p:spPr>
          <a:xfrm>
            <a:off x="838200" y="1343608"/>
            <a:ext cx="10515600" cy="4833355"/>
          </a:xfrm>
        </p:spPr>
        <p:txBody>
          <a:bodyPr/>
          <a:lstStyle/>
          <a:p>
            <a:pPr marL="0" indent="0">
              <a:buNone/>
            </a:pPr>
            <a:endParaRPr lang="lt-LT" dirty="0"/>
          </a:p>
          <a:p>
            <a:r>
              <a:rPr lang="lt-LT" dirty="0"/>
              <a:t>Informacija apie sukurtas  metodinės priemonės turi būti žinoma ir paskleista tarp pedagogų bendruomenės narių.</a:t>
            </a:r>
          </a:p>
          <a:p>
            <a:r>
              <a:rPr lang="lt-LT" dirty="0"/>
              <a:t>Dalintis su kolegomis medžiaga iš seminarų, konferencijų.</a:t>
            </a:r>
          </a:p>
          <a:p>
            <a:r>
              <a:rPr lang="lt-LT" dirty="0"/>
              <a:t>Įsivertinimo rezultatus aptarti metodinėse grupėse ir kitame metodinės tarybos posėdyje pateikti savo pasiūlymus bei samprotavimus profesinio tobulėjimo klausimais.</a:t>
            </a:r>
          </a:p>
          <a:p>
            <a:endParaRPr lang="lt-LT" dirty="0"/>
          </a:p>
        </p:txBody>
      </p:sp>
    </p:spTree>
    <p:extLst>
      <p:ext uri="{BB962C8B-B14F-4D97-AF65-F5344CB8AC3E}">
        <p14:creationId xmlns:p14="http://schemas.microsoft.com/office/powerpoint/2010/main" val="790890888"/>
      </p:ext>
    </p:extLst>
  </p:cSld>
  <p:clrMapOvr>
    <a:masterClrMapping/>
  </p:clrMapOvr>
  <p:transition spd="slow">
    <p:push dir="u"/>
  </p:transition>
</p:sld>
</file>

<file path=ppt/theme/theme1.xml><?xml version="1.0" encoding="utf-8"?>
<a:theme xmlns:a="http://schemas.openxmlformats.org/drawingml/2006/main" name="Galerija">
  <a:themeElements>
    <a:clrScheme name="Galerij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j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j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1_Galerija">
  <a:themeElements>
    <a:clrScheme name="Galerij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j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j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2_Galerija">
  <a:themeElements>
    <a:clrScheme name="Galerij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j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j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Office Theme">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103</TotalTime>
  <Words>527</Words>
  <Application>Microsoft Office PowerPoint</Application>
  <PresentationFormat>Plačiaekranė</PresentationFormat>
  <Paragraphs>36</Paragraphs>
  <Slides>14</Slides>
  <Notes>0</Notes>
  <HiddenSlides>0</HiddenSlides>
  <MMClips>0</MMClips>
  <ScaleCrop>false</ScaleCrop>
  <HeadingPairs>
    <vt:vector size="6" baseType="variant">
      <vt:variant>
        <vt:lpstr>Naudojami šriftai</vt:lpstr>
      </vt:variant>
      <vt:variant>
        <vt:i4>5</vt:i4>
      </vt:variant>
      <vt:variant>
        <vt:lpstr>Tema</vt:lpstr>
      </vt:variant>
      <vt:variant>
        <vt:i4>4</vt:i4>
      </vt:variant>
      <vt:variant>
        <vt:lpstr>Skaidrių pavadinimai</vt:lpstr>
      </vt:variant>
      <vt:variant>
        <vt:i4>14</vt:i4>
      </vt:variant>
    </vt:vector>
  </HeadingPairs>
  <TitlesOfParts>
    <vt:vector size="23" baseType="lpstr">
      <vt:lpstr>Arial</vt:lpstr>
      <vt:lpstr>Calibri</vt:lpstr>
      <vt:lpstr>Calibri Light</vt:lpstr>
      <vt:lpstr>Gill Sans MT</vt:lpstr>
      <vt:lpstr>Times New Roman</vt:lpstr>
      <vt:lpstr>Galerija</vt:lpstr>
      <vt:lpstr>1_Galerija</vt:lpstr>
      <vt:lpstr>2_Galerija</vt:lpstr>
      <vt:lpstr>Office Theme</vt:lpstr>
      <vt:lpstr>PROFESINIS TOBULĖJIMAS </vt:lpstr>
      <vt:lpstr>NUOLATINIS PROFESINIS TOBULĖJIMAS</vt:lpstr>
      <vt:lpstr>„PowerPoint“ pateiktis</vt:lpstr>
      <vt:lpstr>5 aukščiausios vertės:</vt:lpstr>
      <vt:lpstr>„PowerPoint“ pateiktis</vt:lpstr>
      <vt:lpstr>„PowerPoint“ pateiktis</vt:lpstr>
      <vt:lpstr>„PowerPoint“ pateiktis</vt:lpstr>
      <vt:lpstr>„PowerPoint“ pateiktis</vt:lpstr>
      <vt:lpstr>„PowerPoint“ pateiktis</vt:lpstr>
      <vt:lpstr>„PowerPoint“ pateiktis</vt:lpstr>
      <vt:lpstr>KITOS PROFESINIO TOBULĖJIMO FORMOS, BŪDAI</vt:lpstr>
      <vt:lpstr>Atsakymai į atvirą klausimą:</vt:lpstr>
      <vt:lpstr>                                  Išvados</vt:lpstr>
      <vt:lpstr>                          Rekomendacijos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KĘSTUTIS AUGYS</dc:creator>
  <cp:lastModifiedBy>KĘSTUTIS AUGYS</cp:lastModifiedBy>
  <cp:revision>87</cp:revision>
  <dcterms:created xsi:type="dcterms:W3CDTF">2021-02-01T10:36:57Z</dcterms:created>
  <dcterms:modified xsi:type="dcterms:W3CDTF">2021-11-15T07:58:49Z</dcterms:modified>
</cp:coreProperties>
</file>