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drawings/drawing1.xml" ContentType="application/vnd.openxmlformats-officedocument.drawingml.chartshapes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drawings/drawing2.xml" ContentType="application/vnd.openxmlformats-officedocument.drawingml.chartshapes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drawings/drawing3.xml" ContentType="application/vnd.openxmlformats-officedocument.drawingml.chartshapes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3" r:id="rId1"/>
  </p:sldMasterIdLst>
  <p:sldIdLst>
    <p:sldId id="256" r:id="rId2"/>
    <p:sldId id="271" r:id="rId3"/>
    <p:sldId id="270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2EC0C3-7980-45FB-8063-D665690FF798}" v="6" dt="2022-08-30T21:33:25.8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14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ĘSTUTIS AUGYS" userId="3090efc2-8af0-4a5d-8f3a-ea1a6a4492cb" providerId="ADAL" clId="{252EC0C3-7980-45FB-8063-D665690FF798}"/>
    <pc:docChg chg="custSel addSld delSld modSld">
      <pc:chgData name="KĘSTUTIS AUGYS" userId="3090efc2-8af0-4a5d-8f3a-ea1a6a4492cb" providerId="ADAL" clId="{252EC0C3-7980-45FB-8063-D665690FF798}" dt="2022-08-31T07:15:31.964" v="1577" actId="20577"/>
      <pc:docMkLst>
        <pc:docMk/>
      </pc:docMkLst>
      <pc:sldChg chg="modSp mod">
        <pc:chgData name="KĘSTUTIS AUGYS" userId="3090efc2-8af0-4a5d-8f3a-ea1a6a4492cb" providerId="ADAL" clId="{252EC0C3-7980-45FB-8063-D665690FF798}" dt="2022-08-30T19:53:25.728" v="70" actId="1076"/>
        <pc:sldMkLst>
          <pc:docMk/>
          <pc:sldMk cId="2010545164" sldId="264"/>
        </pc:sldMkLst>
        <pc:graphicFrameChg chg="mod">
          <ac:chgData name="KĘSTUTIS AUGYS" userId="3090efc2-8af0-4a5d-8f3a-ea1a6a4492cb" providerId="ADAL" clId="{252EC0C3-7980-45FB-8063-D665690FF798}" dt="2022-08-30T19:53:25.728" v="70" actId="1076"/>
          <ac:graphicFrameMkLst>
            <pc:docMk/>
            <pc:sldMk cId="2010545164" sldId="264"/>
            <ac:graphicFrameMk id="11" creationId="{6695B131-8156-9DA5-31D8-847DEED32BD5}"/>
          </ac:graphicFrameMkLst>
        </pc:graphicFrameChg>
      </pc:sldChg>
      <pc:sldChg chg="modSp">
        <pc:chgData name="KĘSTUTIS AUGYS" userId="3090efc2-8af0-4a5d-8f3a-ea1a6a4492cb" providerId="ADAL" clId="{252EC0C3-7980-45FB-8063-D665690FF798}" dt="2022-08-30T20:01:43.466" v="230"/>
        <pc:sldMkLst>
          <pc:docMk/>
          <pc:sldMk cId="2593316473" sldId="266"/>
        </pc:sldMkLst>
        <pc:graphicFrameChg chg="mod">
          <ac:chgData name="KĘSTUTIS AUGYS" userId="3090efc2-8af0-4a5d-8f3a-ea1a6a4492cb" providerId="ADAL" clId="{252EC0C3-7980-45FB-8063-D665690FF798}" dt="2022-08-30T20:01:43.466" v="230"/>
          <ac:graphicFrameMkLst>
            <pc:docMk/>
            <pc:sldMk cId="2593316473" sldId="266"/>
            <ac:graphicFrameMk id="14" creationId="{E4F08E58-6A67-0C95-5930-A53AE1E0D5AB}"/>
          </ac:graphicFrameMkLst>
        </pc:graphicFrameChg>
      </pc:sldChg>
      <pc:sldChg chg="modSp mod">
        <pc:chgData name="KĘSTUTIS AUGYS" userId="3090efc2-8af0-4a5d-8f3a-ea1a6a4492cb" providerId="ADAL" clId="{252EC0C3-7980-45FB-8063-D665690FF798}" dt="2022-08-30T20:10:08.964" v="352" actId="27636"/>
        <pc:sldMkLst>
          <pc:docMk/>
          <pc:sldMk cId="566038529" sldId="269"/>
        </pc:sldMkLst>
        <pc:spChg chg="mod">
          <ac:chgData name="KĘSTUTIS AUGYS" userId="3090efc2-8af0-4a5d-8f3a-ea1a6a4492cb" providerId="ADAL" clId="{252EC0C3-7980-45FB-8063-D665690FF798}" dt="2022-08-30T20:10:08.964" v="352" actId="27636"/>
          <ac:spMkLst>
            <pc:docMk/>
            <pc:sldMk cId="566038529" sldId="269"/>
            <ac:spMk id="5" creationId="{60CC774A-D987-A9DA-FBE5-B193132F9F68}"/>
          </ac:spMkLst>
        </pc:spChg>
      </pc:sldChg>
      <pc:sldChg chg="modSp mod">
        <pc:chgData name="KĘSTUTIS AUGYS" userId="3090efc2-8af0-4a5d-8f3a-ea1a6a4492cb" providerId="ADAL" clId="{252EC0C3-7980-45FB-8063-D665690FF798}" dt="2022-08-31T07:15:31.964" v="1577" actId="20577"/>
        <pc:sldMkLst>
          <pc:docMk/>
          <pc:sldMk cId="2267787462" sldId="270"/>
        </pc:sldMkLst>
        <pc:spChg chg="mod">
          <ac:chgData name="KĘSTUTIS AUGYS" userId="3090efc2-8af0-4a5d-8f3a-ea1a6a4492cb" providerId="ADAL" clId="{252EC0C3-7980-45FB-8063-D665690FF798}" dt="2022-08-31T07:15:31.964" v="1577" actId="20577"/>
          <ac:spMkLst>
            <pc:docMk/>
            <pc:sldMk cId="2267787462" sldId="270"/>
            <ac:spMk id="2" creationId="{5ED75D37-EC84-964D-0D07-926DFF28556D}"/>
          </ac:spMkLst>
        </pc:spChg>
      </pc:sldChg>
      <pc:sldChg chg="modSp new mod">
        <pc:chgData name="KĘSTUTIS AUGYS" userId="3090efc2-8af0-4a5d-8f3a-ea1a6a4492cb" providerId="ADAL" clId="{252EC0C3-7980-45FB-8063-D665690FF798}" dt="2022-08-31T07:09:39.223" v="1507" actId="20577"/>
        <pc:sldMkLst>
          <pc:docMk/>
          <pc:sldMk cId="3395267722" sldId="271"/>
        </pc:sldMkLst>
        <pc:spChg chg="mod">
          <ac:chgData name="KĘSTUTIS AUGYS" userId="3090efc2-8af0-4a5d-8f3a-ea1a6a4492cb" providerId="ADAL" clId="{252EC0C3-7980-45FB-8063-D665690FF798}" dt="2022-08-31T07:09:39.223" v="1507" actId="20577"/>
          <ac:spMkLst>
            <pc:docMk/>
            <pc:sldMk cId="3395267722" sldId="271"/>
            <ac:spMk id="2" creationId="{6E8C3E34-EDEC-5098-8B15-41B35B1939D8}"/>
          </ac:spMkLst>
        </pc:spChg>
      </pc:sldChg>
      <pc:sldChg chg="modSp new mod">
        <pc:chgData name="KĘSTUTIS AUGYS" userId="3090efc2-8af0-4a5d-8f3a-ea1a6a4492cb" providerId="ADAL" clId="{252EC0C3-7980-45FB-8063-D665690FF798}" dt="2022-08-31T06:52:33.532" v="1255" actId="20577"/>
        <pc:sldMkLst>
          <pc:docMk/>
          <pc:sldMk cId="3133841884" sldId="272"/>
        </pc:sldMkLst>
        <pc:spChg chg="mod">
          <ac:chgData name="KĘSTUTIS AUGYS" userId="3090efc2-8af0-4a5d-8f3a-ea1a6a4492cb" providerId="ADAL" clId="{252EC0C3-7980-45FB-8063-D665690FF798}" dt="2022-08-30T19:46:13.773" v="34" actId="20577"/>
          <ac:spMkLst>
            <pc:docMk/>
            <pc:sldMk cId="3133841884" sldId="272"/>
            <ac:spMk id="2" creationId="{E1C19151-A077-BB4C-646B-35DEDB403B76}"/>
          </ac:spMkLst>
        </pc:spChg>
        <pc:spChg chg="mod">
          <ac:chgData name="KĘSTUTIS AUGYS" userId="3090efc2-8af0-4a5d-8f3a-ea1a6a4492cb" providerId="ADAL" clId="{252EC0C3-7980-45FB-8063-D665690FF798}" dt="2022-08-31T06:52:33.532" v="1255" actId="20577"/>
          <ac:spMkLst>
            <pc:docMk/>
            <pc:sldMk cId="3133841884" sldId="272"/>
            <ac:spMk id="3" creationId="{38D322D6-96E4-06A7-CF51-CC9D780C1614}"/>
          </ac:spMkLst>
        </pc:spChg>
      </pc:sldChg>
      <pc:sldChg chg="modSp new mod">
        <pc:chgData name="KĘSTUTIS AUGYS" userId="3090efc2-8af0-4a5d-8f3a-ea1a6a4492cb" providerId="ADAL" clId="{252EC0C3-7980-45FB-8063-D665690FF798}" dt="2022-08-31T07:08:02.781" v="1504" actId="5793"/>
        <pc:sldMkLst>
          <pc:docMk/>
          <pc:sldMk cId="2725618584" sldId="273"/>
        </pc:sldMkLst>
        <pc:spChg chg="mod">
          <ac:chgData name="KĘSTUTIS AUGYS" userId="3090efc2-8af0-4a5d-8f3a-ea1a6a4492cb" providerId="ADAL" clId="{252EC0C3-7980-45FB-8063-D665690FF798}" dt="2022-08-30T19:48:48.717" v="68" actId="20577"/>
          <ac:spMkLst>
            <pc:docMk/>
            <pc:sldMk cId="2725618584" sldId="273"/>
            <ac:spMk id="2" creationId="{F91BBEA0-9ED8-0CA5-EDAB-7AF7A0336892}"/>
          </ac:spMkLst>
        </pc:spChg>
        <pc:spChg chg="mod">
          <ac:chgData name="KĘSTUTIS AUGYS" userId="3090efc2-8af0-4a5d-8f3a-ea1a6a4492cb" providerId="ADAL" clId="{252EC0C3-7980-45FB-8063-D665690FF798}" dt="2022-08-31T07:08:02.781" v="1504" actId="5793"/>
          <ac:spMkLst>
            <pc:docMk/>
            <pc:sldMk cId="2725618584" sldId="273"/>
            <ac:spMk id="3" creationId="{F01F24BC-6372-D65B-8D08-8A113D0BE0B2}"/>
          </ac:spMkLst>
        </pc:spChg>
      </pc:sldChg>
      <pc:sldChg chg="modSp new del mod">
        <pc:chgData name="KĘSTUTIS AUGYS" userId="3090efc2-8af0-4a5d-8f3a-ea1a6a4492cb" providerId="ADAL" clId="{252EC0C3-7980-45FB-8063-D665690FF798}" dt="2022-08-30T20:31:35.585" v="570" actId="2696"/>
        <pc:sldMkLst>
          <pc:docMk/>
          <pc:sldMk cId="313976832" sldId="274"/>
        </pc:sldMkLst>
        <pc:spChg chg="mod">
          <ac:chgData name="KĘSTUTIS AUGYS" userId="3090efc2-8af0-4a5d-8f3a-ea1a6a4492cb" providerId="ADAL" clId="{252EC0C3-7980-45FB-8063-D665690FF798}" dt="2022-08-30T20:31:18.217" v="569"/>
          <ac:spMkLst>
            <pc:docMk/>
            <pc:sldMk cId="313976832" sldId="274"/>
            <ac:spMk id="3" creationId="{64D0A99C-7516-77CC-8680-3CA45C7B5E80}"/>
          </ac:spMkLst>
        </pc:spChg>
      </pc:sldChg>
      <pc:sldChg chg="modSp new mod">
        <pc:chgData name="KĘSTUTIS AUGYS" userId="3090efc2-8af0-4a5d-8f3a-ea1a6a4492cb" providerId="ADAL" clId="{252EC0C3-7980-45FB-8063-D665690FF798}" dt="2022-08-30T21:16:35.878" v="1156" actId="2711"/>
        <pc:sldMkLst>
          <pc:docMk/>
          <pc:sldMk cId="857885344" sldId="274"/>
        </pc:sldMkLst>
        <pc:spChg chg="mod">
          <ac:chgData name="KĘSTUTIS AUGYS" userId="3090efc2-8af0-4a5d-8f3a-ea1a6a4492cb" providerId="ADAL" clId="{252EC0C3-7980-45FB-8063-D665690FF798}" dt="2022-08-30T20:41:13.555" v="685" actId="2711"/>
          <ac:spMkLst>
            <pc:docMk/>
            <pc:sldMk cId="857885344" sldId="274"/>
            <ac:spMk id="2" creationId="{8B442D7D-F1E3-863F-FE8A-6E4FB4410EEC}"/>
          </ac:spMkLst>
        </pc:spChg>
        <pc:spChg chg="mod">
          <ac:chgData name="KĘSTUTIS AUGYS" userId="3090efc2-8af0-4a5d-8f3a-ea1a6a4492cb" providerId="ADAL" clId="{252EC0C3-7980-45FB-8063-D665690FF798}" dt="2022-08-30T21:16:35.878" v="1156" actId="2711"/>
          <ac:spMkLst>
            <pc:docMk/>
            <pc:sldMk cId="857885344" sldId="274"/>
            <ac:spMk id="3" creationId="{A626188D-D4CD-43B3-0EF8-04FE72F0513C}"/>
          </ac:spMkLst>
        </pc:spChg>
      </pc:sldChg>
      <pc:sldChg chg="new del">
        <pc:chgData name="KĘSTUTIS AUGYS" userId="3090efc2-8af0-4a5d-8f3a-ea1a6a4492cb" providerId="ADAL" clId="{252EC0C3-7980-45FB-8063-D665690FF798}" dt="2022-08-30T21:30:06.389" v="1192" actId="2696"/>
        <pc:sldMkLst>
          <pc:docMk/>
          <pc:sldMk cId="2063161501" sldId="275"/>
        </pc:sldMkLst>
      </pc:sldChg>
      <pc:sldChg chg="addSp delSp modSp new mod">
        <pc:chgData name="KĘSTUTIS AUGYS" userId="3090efc2-8af0-4a5d-8f3a-ea1a6a4492cb" providerId="ADAL" clId="{252EC0C3-7980-45FB-8063-D665690FF798}" dt="2022-08-30T21:33:25.831" v="1242" actId="1076"/>
        <pc:sldMkLst>
          <pc:docMk/>
          <pc:sldMk cId="3104675953" sldId="275"/>
        </pc:sldMkLst>
        <pc:spChg chg="mod">
          <ac:chgData name="KĘSTUTIS AUGYS" userId="3090efc2-8af0-4a5d-8f3a-ea1a6a4492cb" providerId="ADAL" clId="{252EC0C3-7980-45FB-8063-D665690FF798}" dt="2022-08-30T21:33:16.321" v="1241" actId="2711"/>
          <ac:spMkLst>
            <pc:docMk/>
            <pc:sldMk cId="3104675953" sldId="275"/>
            <ac:spMk id="2" creationId="{ADBAAB54-5FAD-619F-458B-7279E8BA2E60}"/>
          </ac:spMkLst>
        </pc:spChg>
        <pc:spChg chg="del">
          <ac:chgData name="KĘSTUTIS AUGYS" userId="3090efc2-8af0-4a5d-8f3a-ea1a6a4492cb" providerId="ADAL" clId="{252EC0C3-7980-45FB-8063-D665690FF798}" dt="2022-08-30T21:32:06.202" v="1201"/>
          <ac:spMkLst>
            <pc:docMk/>
            <pc:sldMk cId="3104675953" sldId="275"/>
            <ac:spMk id="3" creationId="{6511F6B0-7EB5-45F5-DEBE-0394B1BC5598}"/>
          </ac:spMkLst>
        </pc:spChg>
        <pc:picChg chg="add mod">
          <ac:chgData name="KĘSTUTIS AUGYS" userId="3090efc2-8af0-4a5d-8f3a-ea1a6a4492cb" providerId="ADAL" clId="{252EC0C3-7980-45FB-8063-D665690FF798}" dt="2022-08-30T21:33:25.831" v="1242" actId="1076"/>
          <ac:picMkLst>
            <pc:docMk/>
            <pc:sldMk cId="3104675953" sldId="275"/>
            <ac:picMk id="1026" creationId="{A21D4D94-779D-798D-9C80-D64616A758EE}"/>
          </ac:picMkLst>
        </pc:picChg>
      </pc:sldChg>
      <pc:sldChg chg="new del">
        <pc:chgData name="KĘSTUTIS AUGYS" userId="3090efc2-8af0-4a5d-8f3a-ea1a6a4492cb" providerId="ADAL" clId="{252EC0C3-7980-45FB-8063-D665690FF798}" dt="2022-08-30T21:30:36.756" v="1196" actId="2696"/>
        <pc:sldMkLst>
          <pc:docMk/>
          <pc:sldMk cId="4273051710" sldId="275"/>
        </pc:sldMkLst>
      </pc:sldChg>
      <pc:sldChg chg="add del">
        <pc:chgData name="KĘSTUTIS AUGYS" userId="3090efc2-8af0-4a5d-8f3a-ea1a6a4492cb" providerId="ADAL" clId="{252EC0C3-7980-45FB-8063-D665690FF798}" dt="2022-08-30T21:30:42.325" v="1197" actId="2696"/>
        <pc:sldMkLst>
          <pc:docMk/>
          <pc:sldMk cId="4049160109" sldId="276"/>
        </pc:sldMkLst>
      </pc:sldChg>
      <pc:sldChg chg="add del">
        <pc:chgData name="KĘSTUTIS AUGYS" userId="3090efc2-8af0-4a5d-8f3a-ea1a6a4492cb" providerId="ADAL" clId="{252EC0C3-7980-45FB-8063-D665690FF798}" dt="2022-08-30T21:43:09.899" v="1243" actId="2696"/>
        <pc:sldMkLst>
          <pc:docMk/>
          <pc:sldMk cId="512675802" sldId="277"/>
        </pc:sldMkLst>
      </pc:sldChg>
      <pc:sldChg chg="add del">
        <pc:chgData name="KĘSTUTIS AUGYS" userId="3090efc2-8af0-4a5d-8f3a-ea1a6a4492cb" providerId="ADAL" clId="{252EC0C3-7980-45FB-8063-D665690FF798}" dt="2022-08-30T21:30:46.403" v="1198" actId="2696"/>
        <pc:sldMkLst>
          <pc:docMk/>
          <pc:sldMk cId="3617658829" sldId="277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Relationship Id="rId4" Type="http://schemas.openxmlformats.org/officeDocument/2006/relationships/chartUserShapes" Target="../drawings/drawing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Relationship Id="rId4" Type="http://schemas.openxmlformats.org/officeDocument/2006/relationships/chartUserShapes" Target="../drawings/drawing2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5.xml"/><Relationship Id="rId1" Type="http://schemas.microsoft.com/office/2011/relationships/chartStyle" Target="style25.xml"/><Relationship Id="rId4" Type="http://schemas.openxmlformats.org/officeDocument/2006/relationships/chartUserShapes" Target="../drawings/drawing3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6B4-418E-9B0B-25EBD1FDE98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D6A6-4DE0-BABB-E96F0C3028C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6A6-4DE0-BABB-E96F0C3028C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6A6-4DE0-BABB-E96F0C3028C0}"/>
              </c:ext>
            </c:extLst>
          </c:dPt>
          <c:dPt>
            <c:idx val="4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D6A6-4DE0-BABB-E96F0C3028C0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fld id="{19F349E5-3F95-4688-B7D1-AE680290FAED}" type="VALUE">
                      <a:rPr lang="en-US" smtClean="0"/>
                      <a:pPr/>
                      <a:t>[REIKŠMĖ]</a:t>
                    </a:fld>
                    <a:r>
                      <a: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834101750595411"/>
                      <c:h val="7.4154088692961195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D6A6-4DE0-BABB-E96F0C3028C0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EABC23F0-3E4C-4410-ABFC-ABF4B3045244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557708847281043"/>
                      <c:h val="0.1181830788544069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6A6-4DE0-BABB-E96F0C3028C0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1BF4B875-81D6-40FD-8756-A71538F99B84}" type="VALUE">
                      <a:rPr lang="en-US" sz="1800" b="1" smtClean="0"/>
                      <a:pPr>
                        <a:defRPr sz="1800" b="1"/>
                      </a:pPr>
                      <a:t>[REIKŠMĖ]</a:t>
                    </a:fld>
                    <a:r>
                      <a: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511233110007624"/>
                      <c:h val="0.1027343103767066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6A6-4DE0-BABB-E96F0C3028C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t-LT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visiškai nesutinku</c:v>
                </c:pt>
                <c:pt idx="1">
                  <c:v>ko gero nesutinku</c:v>
                </c:pt>
                <c:pt idx="2">
                  <c:v>ko gero sutinku</c:v>
                </c:pt>
                <c:pt idx="3">
                  <c:v>visiškai sutinku</c:v>
                </c:pt>
                <c:pt idx="4">
                  <c:v>negaliu atsakyti</c:v>
                </c:pt>
              </c:strCache>
            </c:strRef>
          </c:cat>
          <c:val>
            <c:numRef>
              <c:f>Lapas1!$B$2:$B$6</c:f>
              <c:numCache>
                <c:formatCode>General</c:formatCode>
                <c:ptCount val="5"/>
                <c:pt idx="0">
                  <c:v>0</c:v>
                </c:pt>
                <c:pt idx="1">
                  <c:v>12</c:v>
                </c:pt>
                <c:pt idx="2">
                  <c:v>66</c:v>
                </c:pt>
                <c:pt idx="3">
                  <c:v>22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A6-4DE0-BABB-E96F0C3028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759534692290273"/>
          <c:y val="0.84267407132639094"/>
          <c:w val="0.80616089470892527"/>
          <c:h val="0.1553490756380975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lt-L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56618667224046"/>
          <c:y val="2.8378931253918101E-2"/>
          <c:w val="0.70204978444183852"/>
          <c:h val="0.79694417618420588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B47-4A1F-89C9-925B891BC92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B47-4A1F-89C9-925B891BC92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B47-4A1F-89C9-925B891BC92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B47-4A1F-89C9-925B891BC924}"/>
              </c:ext>
            </c:extLst>
          </c:dPt>
          <c:dPt>
            <c:idx val="4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B47-4A1F-89C9-925B891BC924}"/>
              </c:ext>
            </c:extLst>
          </c:dPt>
          <c:dLbls>
            <c:dLbl>
              <c:idx val="0"/>
              <c:layout>
                <c:manualLayout>
                  <c:x val="1.4880696973315302E-2"/>
                  <c:y val="5.2522575872677862E-2"/>
                </c:manualLayout>
              </c:layout>
              <c:tx>
                <c:rich>
                  <a:bodyPr/>
                  <a:lstStyle/>
                  <a:p>
                    <a:fld id="{A846D133-48E0-4B8A-84B0-2B40D5BA3E89}" type="VALUE">
                      <a:rPr lang="en-US" smtClean="0"/>
                      <a:pPr/>
                      <a:t>[REIKŠMĖ]</a:t>
                    </a:fld>
                    <a:r>
                      <a: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6362848155823915E-2"/>
                      <c:h val="6.1143697337987177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B47-4A1F-89C9-925B891BC92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19F349E5-3F95-4688-B7D1-AE680290FAED}" type="VALUE">
                      <a:rPr lang="en-US" smtClean="0"/>
                      <a:pPr/>
                      <a:t>[REIKŠMĖ]</a:t>
                    </a:fld>
                    <a:r>
                      <a: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834101750595411"/>
                      <c:h val="7.4154088692961195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B47-4A1F-89C9-925B891BC924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EABC23F0-3E4C-4410-ABFC-ABF4B3045244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557708847281043"/>
                      <c:h val="0.1181830788544069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2B47-4A1F-89C9-925B891BC924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1BF4B875-81D6-40FD-8756-A71538F99B84}" type="VALUE">
                      <a:rPr lang="en-US" sz="1800" b="1" smtClean="0"/>
                      <a:pPr>
                        <a:defRPr sz="1800" b="1"/>
                      </a:pPr>
                      <a:t>[REIKŠMĖ]</a:t>
                    </a:fld>
                    <a:r>
                      <a: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511233110007624"/>
                      <c:h val="0.1027343103767066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2B47-4A1F-89C9-925B891BC92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t-LT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visiškai nesutinku</c:v>
                </c:pt>
                <c:pt idx="1">
                  <c:v>ko gero nesutinku</c:v>
                </c:pt>
                <c:pt idx="2">
                  <c:v>ko gero sutinku</c:v>
                </c:pt>
                <c:pt idx="3">
                  <c:v>visiškai sutinku</c:v>
                </c:pt>
                <c:pt idx="4">
                  <c:v>negaliu atsakyti</c:v>
                </c:pt>
              </c:strCache>
            </c:strRef>
          </c:cat>
          <c:val>
            <c:numRef>
              <c:f>Lapas1!$B$2:$B$6</c:f>
              <c:numCache>
                <c:formatCode>General</c:formatCode>
                <c:ptCount val="5"/>
                <c:pt idx="0">
                  <c:v>2</c:v>
                </c:pt>
                <c:pt idx="1">
                  <c:v>12</c:v>
                </c:pt>
                <c:pt idx="2">
                  <c:v>56</c:v>
                </c:pt>
                <c:pt idx="3">
                  <c:v>30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B47-4A1F-89C9-925B891BC9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24760399509525"/>
          <c:y val="0.84267407132639094"/>
          <c:w val="0.80616089470892527"/>
          <c:h val="0.1553490756380975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lt-L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81110769535969"/>
          <c:y val="2.7048209706686657E-2"/>
          <c:w val="0.73253962838344044"/>
          <c:h val="0.80646570317987809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659-441E-B9F0-75680543BCA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659-441E-B9F0-75680543BCA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659-441E-B9F0-75680543BCA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659-441E-B9F0-75680543BCA6}"/>
              </c:ext>
            </c:extLst>
          </c:dPt>
          <c:dPt>
            <c:idx val="4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659-441E-B9F0-75680543BCA6}"/>
              </c:ext>
            </c:extLst>
          </c:dPt>
          <c:dLbls>
            <c:dLbl>
              <c:idx val="0"/>
              <c:layout>
                <c:manualLayout>
                  <c:x val="3.7130175537576351E-3"/>
                  <c:y val="5.2522625655912987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</a:t>
                    </a:r>
                    <a:r>
                      <a: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6362848155823915E-2"/>
                      <c:h val="6.1143697337987177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7659-441E-B9F0-75680543BCA6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0.10834101750595411"/>
                      <c:h val="7.415408869296119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7659-441E-B9F0-75680543BCA6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EABC23F0-3E4C-4410-ABFC-ABF4B3045244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557708847281043"/>
                      <c:h val="0.1181830788544069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7659-441E-B9F0-75680543BCA6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1BF4B875-81D6-40FD-8756-A71538F99B84}" type="VALUE">
                      <a:rPr lang="en-US" sz="1800" b="1" smtClean="0"/>
                      <a:pPr>
                        <a:defRPr sz="1800" b="1"/>
                      </a:pPr>
                      <a:t>[REIKŠMĖ]</a:t>
                    </a:fld>
                    <a:r>
                      <a: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511233110007624"/>
                      <c:h val="0.1027343103767066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7659-441E-B9F0-75680543BCA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t-LT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visiškai nesutinku</c:v>
                </c:pt>
                <c:pt idx="1">
                  <c:v>ko gero nesutinku</c:v>
                </c:pt>
                <c:pt idx="2">
                  <c:v>ko gero sutinku</c:v>
                </c:pt>
                <c:pt idx="3">
                  <c:v>visiškai sutinku</c:v>
                </c:pt>
                <c:pt idx="4">
                  <c:v>negaliu atsakyti</c:v>
                </c:pt>
              </c:strCache>
            </c:strRef>
          </c:cat>
          <c:val>
            <c:numRef>
              <c:f>Lapas1!$B$2:$B$6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38</c:v>
                </c:pt>
                <c:pt idx="3">
                  <c:v>60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659-441E-B9F0-75680543BC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1520366593763438E-2"/>
          <c:y val="0.84416080736386823"/>
          <c:w val="0.85711657740768854"/>
          <c:h val="0.153862260175224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lt-L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680535360790429"/>
          <c:y val="2.668479016624414E-2"/>
          <c:w val="0.73756039451325262"/>
          <c:h val="0.80421424849365597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9BC-4869-B15B-30608A11104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9BC-4869-B15B-30608A11104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9BC-4869-B15B-30608A11104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9BC-4869-B15B-30608A111043}"/>
              </c:ext>
            </c:extLst>
          </c:dPt>
          <c:dPt>
            <c:idx val="4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9BC-4869-B15B-30608A111043}"/>
              </c:ext>
            </c:extLst>
          </c:dPt>
          <c:dLbls>
            <c:dLbl>
              <c:idx val="0"/>
              <c:layout>
                <c:manualLayout>
                  <c:x val="-4.0042184789105068E-2"/>
                  <c:y val="5.4948605514372729E-2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6362848155823915E-2"/>
                      <c:h val="6.1143697337987177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99BC-4869-B15B-30608A111043}"/>
                </c:ext>
              </c:extLst>
            </c:dLbl>
            <c:dLbl>
              <c:idx val="1"/>
              <c:layout>
                <c:manualLayout>
                  <c:x val="-2.993770925570249E-2"/>
                  <c:y val="4.124022576440367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8544B957-DD2B-4A3A-BD78-F4C8124C1A6E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834101750595411"/>
                      <c:h val="7.4154088692961195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99BC-4869-B15B-30608A111043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EABC23F0-3E4C-4410-ABFC-ABF4B3045244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557708847281043"/>
                      <c:h val="0.1181830788544069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99BC-4869-B15B-30608A111043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1BF4B875-81D6-40FD-8756-A71538F99B84}" type="VALUE">
                      <a:rPr lang="en-US" sz="1800" b="1" smtClean="0"/>
                      <a:pPr>
                        <a:defRPr sz="1800" b="1"/>
                      </a:pPr>
                      <a:t>[REIKŠMĖ]</a:t>
                    </a:fld>
                    <a:r>
                      <a: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511233110007624"/>
                      <c:h val="0.1027343103767066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99BC-4869-B15B-30608A1110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t-LT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visiškai nesutinku</c:v>
                </c:pt>
                <c:pt idx="1">
                  <c:v>ko gero nesutinku</c:v>
                </c:pt>
                <c:pt idx="2">
                  <c:v>ko gero sutinku</c:v>
                </c:pt>
                <c:pt idx="3">
                  <c:v>visiškai sutinku</c:v>
                </c:pt>
                <c:pt idx="4">
                  <c:v>negaliu atsakyti</c:v>
                </c:pt>
              </c:strCache>
            </c:strRef>
          </c:cat>
          <c:val>
            <c:numRef>
              <c:f>Lapas1!$B$2:$B$6</c:f>
              <c:numCache>
                <c:formatCode>General</c:formatCode>
                <c:ptCount val="5"/>
                <c:pt idx="0">
                  <c:v>0</c:v>
                </c:pt>
                <c:pt idx="1">
                  <c:v>4</c:v>
                </c:pt>
                <c:pt idx="2">
                  <c:v>46</c:v>
                </c:pt>
                <c:pt idx="3">
                  <c:v>46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9BC-4869-B15B-30608A1110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1520366593763438E-2"/>
          <c:y val="0.84416080736386823"/>
          <c:w val="0.85711657740768854"/>
          <c:h val="0.153862260175224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lt-L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69545128530645"/>
          <c:y val="2.780555458248278E-2"/>
          <c:w val="0.72548683597681873"/>
          <c:h val="0.82157406983885417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BE-4E19-9D15-4A2444DAC3D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BE-4E19-9D15-4A2444DAC3D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BE-4E19-9D15-4A2444DAC3D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BE-4E19-9D15-4A2444DAC3D4}"/>
              </c:ext>
            </c:extLst>
          </c:dPt>
          <c:dPt>
            <c:idx val="4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BE-4E19-9D15-4A2444DAC3D4}"/>
              </c:ext>
            </c:extLst>
          </c:dPt>
          <c:dLbls>
            <c:dLbl>
              <c:idx val="0"/>
              <c:layout>
                <c:manualLayout>
                  <c:x val="3.7130175537576351E-3"/>
                  <c:y val="5.2522625655912987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</a:t>
                    </a:r>
                    <a:r>
                      <a: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6362848155823915E-2"/>
                      <c:h val="6.1143697337987177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E9BE-4E19-9D15-4A2444DAC3D4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B02BC623-A295-486E-A847-59F4D5379D39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834101750595411"/>
                      <c:h val="7.4154088692961195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BE-4E19-9D15-4A2444DAC3D4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EABC23F0-3E4C-4410-ABFC-ABF4B3045244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557708847281043"/>
                      <c:h val="0.1181830788544069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BE-4E19-9D15-4A2444DAC3D4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1BF4B875-81D6-40FD-8756-A71538F99B84}" type="VALUE">
                      <a:rPr lang="en-US" sz="1800" b="1" smtClean="0"/>
                      <a:pPr>
                        <a:defRPr sz="1800" b="1"/>
                      </a:pPr>
                      <a:t>[REIKŠMĖ]</a:t>
                    </a:fld>
                    <a:r>
                      <a: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511233110007624"/>
                      <c:h val="0.1027343103767066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BE-4E19-9D15-4A2444DAC3D4}"/>
                </c:ext>
              </c:extLst>
            </c:dLbl>
            <c:dLbl>
              <c:idx val="4"/>
              <c:layout>
                <c:manualLayout>
                  <c:x val="3.6476432780370798E-3"/>
                  <c:y val="5.5085278671335364E-2"/>
                </c:manualLayout>
              </c:layout>
              <c:tx>
                <c:rich>
                  <a:bodyPr/>
                  <a:lstStyle/>
                  <a:p>
                    <a:fld id="{1660DCDF-A533-4CE9-A64D-CECDFFB1B147}" type="VALUE">
                      <a:rPr lang="en-US" smtClean="0"/>
                      <a:pPr/>
                      <a:t>[REIKŠMĖ]</a:t>
                    </a:fld>
                    <a:r>
                      <a:rPr lang="en-US" dirty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9BE-4E19-9D15-4A2444DAC3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t-LT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visiškai nesutinku</c:v>
                </c:pt>
                <c:pt idx="1">
                  <c:v>ko gero nesutinku</c:v>
                </c:pt>
                <c:pt idx="2">
                  <c:v>ko gero sutinku</c:v>
                </c:pt>
                <c:pt idx="3">
                  <c:v>visiškai sutinku</c:v>
                </c:pt>
                <c:pt idx="4">
                  <c:v>negaliu atsakyti</c:v>
                </c:pt>
              </c:strCache>
            </c:strRef>
          </c:cat>
          <c:val>
            <c:numRef>
              <c:f>Lapas1!$B$2:$B$6</c:f>
              <c:numCache>
                <c:formatCode>General</c:formatCode>
                <c:ptCount val="5"/>
                <c:pt idx="0">
                  <c:v>2</c:v>
                </c:pt>
                <c:pt idx="1">
                  <c:v>10</c:v>
                </c:pt>
                <c:pt idx="2">
                  <c:v>38</c:v>
                </c:pt>
                <c:pt idx="3">
                  <c:v>48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BE-4E19-9D15-4A2444DAC3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454221836453399"/>
          <c:y val="0.84416071411511062"/>
          <c:w val="0.75409468146018011"/>
          <c:h val="0.153862260175224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lt-L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806294091933744"/>
          <c:y val="4.0705422037538949E-2"/>
          <c:w val="0.76676168521448651"/>
          <c:h val="0.80631138073685371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0EF-41C9-BA49-51DFAF1AC9D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0EF-41C9-BA49-51DFAF1AC9D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0EF-41C9-BA49-51DFAF1AC9D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0EF-41C9-BA49-51DFAF1AC9D9}"/>
              </c:ext>
            </c:extLst>
          </c:dPt>
          <c:dPt>
            <c:idx val="4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0EF-41C9-BA49-51DFAF1AC9D9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8.6362848155823915E-2"/>
                      <c:h val="6.114369733798717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0EF-41C9-BA49-51DFAF1AC9D9}"/>
                </c:ext>
              </c:extLst>
            </c:dLbl>
            <c:dLbl>
              <c:idx val="1"/>
              <c:layout>
                <c:manualLayout>
                  <c:x val="-3.7978013511338463E-2"/>
                  <c:y val="7.576296538002505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B02BC623-A295-486E-A847-59F4D5379D39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834101750595411"/>
                      <c:h val="7.4154088692961195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0EF-41C9-BA49-51DFAF1AC9D9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EABC23F0-3E4C-4410-ABFC-ABF4B3045244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557708847281043"/>
                      <c:h val="0.1181830788544069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0EF-41C9-BA49-51DFAF1AC9D9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1BF4B875-81D6-40FD-8756-A71538F99B84}" type="VALUE">
                      <a:rPr lang="en-US" sz="1800" b="1" smtClean="0"/>
                      <a:pPr>
                        <a:defRPr sz="1800" b="1"/>
                      </a:pPr>
                      <a:t>[REIKŠMĖ]</a:t>
                    </a:fld>
                    <a:r>
                      <a: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511233110007624"/>
                      <c:h val="0.1027343103767066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A0EF-41C9-BA49-51DFAF1AC9D9}"/>
                </c:ext>
              </c:extLst>
            </c:dLbl>
            <c:dLbl>
              <c:idx val="4"/>
              <c:layout>
                <c:manualLayout>
                  <c:x val="2.814985680627444E-2"/>
                  <c:y val="8.9749783583050038E-2"/>
                </c:manualLayout>
              </c:layout>
              <c:tx>
                <c:rich>
                  <a:bodyPr/>
                  <a:lstStyle/>
                  <a:p>
                    <a:fld id="{1660DCDF-A533-4CE9-A64D-CECDFFB1B147}" type="VALUE">
                      <a:rPr lang="en-US" smtClean="0"/>
                      <a:pPr/>
                      <a:t>[REIKŠMĖ]</a:t>
                    </a:fld>
                    <a:r>
                      <a:rPr lang="en-US" dirty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A0EF-41C9-BA49-51DFAF1AC9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t-LT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visiškai nesutinku</c:v>
                </c:pt>
                <c:pt idx="1">
                  <c:v>ko gero nesutinku</c:v>
                </c:pt>
                <c:pt idx="2">
                  <c:v>ko gero sutinku</c:v>
                </c:pt>
                <c:pt idx="3">
                  <c:v>visiškai sutinku</c:v>
                </c:pt>
                <c:pt idx="4">
                  <c:v>negaliu atsakyti</c:v>
                </c:pt>
              </c:strCache>
            </c:strRef>
          </c:cat>
          <c:val>
            <c:numRef>
              <c:f>Lapas1!$B$2:$B$6</c:f>
              <c:numCache>
                <c:formatCode>General</c:formatCode>
                <c:ptCount val="5"/>
                <c:pt idx="0">
                  <c:v>0</c:v>
                </c:pt>
                <c:pt idx="1">
                  <c:v>6</c:v>
                </c:pt>
                <c:pt idx="2">
                  <c:v>54</c:v>
                </c:pt>
                <c:pt idx="3">
                  <c:v>34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0EF-41C9-BA49-51DFAF1AC9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454221836453399"/>
          <c:y val="0.84416071411511062"/>
          <c:w val="0.75409468146018011"/>
          <c:h val="0.153862260175224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lt-L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69545128530645"/>
          <c:y val="2.780555458248278E-2"/>
          <c:w val="0.72548683597681873"/>
          <c:h val="0.82157406983885417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BE-4E19-9D15-4A2444DAC3D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BE-4E19-9D15-4A2444DAC3D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BE-4E19-9D15-4A2444DAC3D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BE-4E19-9D15-4A2444DAC3D4}"/>
              </c:ext>
            </c:extLst>
          </c:dPt>
          <c:dPt>
            <c:idx val="4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BE-4E19-9D15-4A2444DAC3D4}"/>
              </c:ext>
            </c:extLst>
          </c:dPt>
          <c:dLbls>
            <c:dLbl>
              <c:idx val="0"/>
              <c:layout>
                <c:manualLayout>
                  <c:x val="3.7130175537576351E-3"/>
                  <c:y val="5.2522625655912987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</a:t>
                    </a:r>
                    <a:r>
                      <a: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6362848155823915E-2"/>
                      <c:h val="6.1143697337987177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E9BE-4E19-9D15-4A2444DAC3D4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B02BC623-A295-486E-A847-59F4D5379D39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834101750595411"/>
                      <c:h val="7.4154088692961195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BE-4E19-9D15-4A2444DAC3D4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EABC23F0-3E4C-4410-ABFC-ABF4B3045244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557708847281043"/>
                      <c:h val="0.1181830788544069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BE-4E19-9D15-4A2444DAC3D4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1BF4B875-81D6-40FD-8756-A71538F99B84}" type="VALUE">
                      <a:rPr lang="en-US" sz="1800" b="1" smtClean="0"/>
                      <a:pPr>
                        <a:defRPr sz="1800" b="1"/>
                      </a:pPr>
                      <a:t>[REIKŠMĖ]</a:t>
                    </a:fld>
                    <a:r>
                      <a: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511233110007624"/>
                      <c:h val="0.1027343103767066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BE-4E19-9D15-4A2444DAC3D4}"/>
                </c:ext>
              </c:extLst>
            </c:dLbl>
            <c:dLbl>
              <c:idx val="4"/>
              <c:layout>
                <c:manualLayout>
                  <c:x val="3.6476432780370798E-3"/>
                  <c:y val="5.5085278671335364E-2"/>
                </c:manualLayout>
              </c:layout>
              <c:tx>
                <c:rich>
                  <a:bodyPr/>
                  <a:lstStyle/>
                  <a:p>
                    <a:fld id="{1660DCDF-A533-4CE9-A64D-CECDFFB1B147}" type="VALUE">
                      <a:rPr lang="en-US" smtClean="0"/>
                      <a:pPr/>
                      <a:t>[REIKŠMĖ]</a:t>
                    </a:fld>
                    <a:r>
                      <a:rPr lang="en-US" dirty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9BE-4E19-9D15-4A2444DAC3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t-LT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visiškai nesutinku</c:v>
                </c:pt>
                <c:pt idx="1">
                  <c:v>ko gero nesutinku</c:v>
                </c:pt>
                <c:pt idx="2">
                  <c:v>ko gero sutinku</c:v>
                </c:pt>
                <c:pt idx="3">
                  <c:v>visiškai sutinku</c:v>
                </c:pt>
                <c:pt idx="4">
                  <c:v>negaliu atsakyti</c:v>
                </c:pt>
              </c:strCache>
            </c:strRef>
          </c:cat>
          <c:val>
            <c:numRef>
              <c:f>Lapas1!$B$2:$B$6</c:f>
              <c:numCache>
                <c:formatCode>General</c:formatCode>
                <c:ptCount val="5"/>
                <c:pt idx="0">
                  <c:v>2</c:v>
                </c:pt>
                <c:pt idx="1">
                  <c:v>6</c:v>
                </c:pt>
                <c:pt idx="2">
                  <c:v>40</c:v>
                </c:pt>
                <c:pt idx="3">
                  <c:v>50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BE-4E19-9D15-4A2444DAC3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454221836453399"/>
          <c:y val="0.84416071411511062"/>
          <c:w val="0.75409468146018011"/>
          <c:h val="0.153862260175224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lt-L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806294091933744"/>
          <c:y val="4.0705422037538949E-2"/>
          <c:w val="0.76676168521448651"/>
          <c:h val="0.80631138073685371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0EF-41C9-BA49-51DFAF1AC9D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0EF-41C9-BA49-51DFAF1AC9D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0EF-41C9-BA49-51DFAF1AC9D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0EF-41C9-BA49-51DFAF1AC9D9}"/>
              </c:ext>
            </c:extLst>
          </c:dPt>
          <c:dPt>
            <c:idx val="4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0EF-41C9-BA49-51DFAF1AC9D9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8.6362848155823915E-2"/>
                      <c:h val="6.114369733798717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0EF-41C9-BA49-51DFAF1AC9D9}"/>
                </c:ext>
              </c:extLst>
            </c:dLbl>
            <c:dLbl>
              <c:idx val="1"/>
              <c:layout>
                <c:manualLayout>
                  <c:x val="-0.10946620450301722"/>
                  <c:y val="9.690609269827739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B02BC623-A295-486E-A847-59F4D5379D39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834101750595411"/>
                      <c:h val="7.4154088692961195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0EF-41C9-BA49-51DFAF1AC9D9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EABC23F0-3E4C-4410-ABFC-ABF4B3045244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557708847281043"/>
                      <c:h val="0.1181830788544069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0EF-41C9-BA49-51DFAF1AC9D9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1BF4B875-81D6-40FD-8756-A71538F99B84}" type="VALUE">
                      <a:rPr lang="en-US" sz="1800" b="1" smtClean="0"/>
                      <a:pPr>
                        <a:defRPr sz="1800" b="1"/>
                      </a:pPr>
                      <a:t>[REIKŠMĖ]</a:t>
                    </a:fld>
                    <a:r>
                      <a: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511233110007624"/>
                      <c:h val="0.1027343103767066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A0EF-41C9-BA49-51DFAF1AC9D9}"/>
                </c:ext>
              </c:extLst>
            </c:dLbl>
            <c:dLbl>
              <c:idx val="4"/>
              <c:layout>
                <c:manualLayout>
                  <c:x val="2.814985680627444E-2"/>
                  <c:y val="8.9749783583050038E-2"/>
                </c:manualLayout>
              </c:layout>
              <c:tx>
                <c:rich>
                  <a:bodyPr/>
                  <a:lstStyle/>
                  <a:p>
                    <a:fld id="{1660DCDF-A533-4CE9-A64D-CECDFFB1B147}" type="VALUE">
                      <a:rPr lang="en-US" smtClean="0"/>
                      <a:pPr/>
                      <a:t>[REIKŠMĖ]</a:t>
                    </a:fld>
                    <a:r>
                      <a:rPr lang="en-US" dirty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A0EF-41C9-BA49-51DFAF1AC9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t-LT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visiškai nesutinku</c:v>
                </c:pt>
                <c:pt idx="1">
                  <c:v>ko gero nesutinku</c:v>
                </c:pt>
                <c:pt idx="2">
                  <c:v>ko gero sutinku</c:v>
                </c:pt>
                <c:pt idx="3">
                  <c:v>visiškai sutinku</c:v>
                </c:pt>
                <c:pt idx="4">
                  <c:v>negaliu atsakyti</c:v>
                </c:pt>
              </c:strCache>
            </c:strRef>
          </c:cat>
          <c:val>
            <c:numRef>
              <c:f>Lapas1!$B$2:$B$6</c:f>
              <c:numCache>
                <c:formatCode>General</c:formatCode>
                <c:ptCount val="5"/>
                <c:pt idx="0">
                  <c:v>0</c:v>
                </c:pt>
                <c:pt idx="1">
                  <c:v>14</c:v>
                </c:pt>
                <c:pt idx="2">
                  <c:v>48</c:v>
                </c:pt>
                <c:pt idx="3">
                  <c:v>32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0EF-41C9-BA49-51DFAF1AC9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454221836453399"/>
          <c:y val="0.84416071411511062"/>
          <c:w val="0.75409468146018011"/>
          <c:h val="0.153862260175224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lt-LT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69545128530645"/>
          <c:y val="2.780555458248278E-2"/>
          <c:w val="0.72548683597681873"/>
          <c:h val="0.82157406983885417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BE-4E19-9D15-4A2444DAC3D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BE-4E19-9D15-4A2444DAC3D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BE-4E19-9D15-4A2444DAC3D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BE-4E19-9D15-4A2444DAC3D4}"/>
              </c:ext>
            </c:extLst>
          </c:dPt>
          <c:dPt>
            <c:idx val="4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BE-4E19-9D15-4A2444DAC3D4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8.6362848155823915E-2"/>
                      <c:h val="6.114369733798717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E9BE-4E19-9D15-4A2444DAC3D4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B02BC623-A295-486E-A847-59F4D5379D39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834101750595411"/>
                      <c:h val="7.4154088692961195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BE-4E19-9D15-4A2444DAC3D4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EABC23F0-3E4C-4410-ABFC-ABF4B3045244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557708847281043"/>
                      <c:h val="0.1181830788544069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BE-4E19-9D15-4A2444DAC3D4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1BF4B875-81D6-40FD-8756-A71538F99B84}" type="VALUE">
                      <a:rPr lang="en-US" sz="1800" b="1" smtClean="0"/>
                      <a:pPr>
                        <a:defRPr sz="1800" b="1"/>
                      </a:pPr>
                      <a:t>[REIKŠMĖ]</a:t>
                    </a:fld>
                    <a:r>
                      <a: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511233110007624"/>
                      <c:h val="0.1027343103767066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BE-4E19-9D15-4A2444DAC3D4}"/>
                </c:ext>
              </c:extLst>
            </c:dLbl>
            <c:dLbl>
              <c:idx val="4"/>
              <c:layout>
                <c:manualLayout>
                  <c:x val="3.6476432780370798E-3"/>
                  <c:y val="5.5085278671335364E-2"/>
                </c:manualLayout>
              </c:layout>
              <c:tx>
                <c:rich>
                  <a:bodyPr/>
                  <a:lstStyle/>
                  <a:p>
                    <a:fld id="{1660DCDF-A533-4CE9-A64D-CECDFFB1B147}" type="VALUE">
                      <a:rPr lang="en-US" smtClean="0"/>
                      <a:pPr/>
                      <a:t>[REIKŠMĖ]</a:t>
                    </a:fld>
                    <a:r>
                      <a:rPr lang="en-US" dirty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9BE-4E19-9D15-4A2444DAC3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t-LT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visiškai nesutinku</c:v>
                </c:pt>
                <c:pt idx="1">
                  <c:v>ko gero nesutinku</c:v>
                </c:pt>
                <c:pt idx="2">
                  <c:v>ko gero sutinku</c:v>
                </c:pt>
                <c:pt idx="3">
                  <c:v>visiškai sutinku</c:v>
                </c:pt>
                <c:pt idx="4">
                  <c:v>negaliu atsakyti</c:v>
                </c:pt>
              </c:strCache>
            </c:strRef>
          </c:cat>
          <c:val>
            <c:numRef>
              <c:f>Lapas1!$B$2:$B$6</c:f>
              <c:numCache>
                <c:formatCode>General</c:formatCode>
                <c:ptCount val="5"/>
                <c:pt idx="0">
                  <c:v>0</c:v>
                </c:pt>
                <c:pt idx="1">
                  <c:v>8</c:v>
                </c:pt>
                <c:pt idx="2">
                  <c:v>58</c:v>
                </c:pt>
                <c:pt idx="3">
                  <c:v>32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BE-4E19-9D15-4A2444DAC3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454221836453399"/>
          <c:y val="0.84416071411511062"/>
          <c:w val="0.75409468146018011"/>
          <c:h val="0.153862260175224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lt-LT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806294091933744"/>
          <c:y val="4.0705422037538949E-2"/>
          <c:w val="0.76676168521448651"/>
          <c:h val="0.80631138073685371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0EF-41C9-BA49-51DFAF1AC9D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0EF-41C9-BA49-51DFAF1AC9D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0EF-41C9-BA49-51DFAF1AC9D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0EF-41C9-BA49-51DFAF1AC9D9}"/>
              </c:ext>
            </c:extLst>
          </c:dPt>
          <c:dPt>
            <c:idx val="4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0EF-41C9-BA49-51DFAF1AC9D9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8.6362848155823915E-2"/>
                      <c:h val="6.114369733798717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0EF-41C9-BA49-51DFAF1AC9D9}"/>
                </c:ext>
              </c:extLst>
            </c:dLbl>
            <c:dLbl>
              <c:idx val="1"/>
              <c:layout>
                <c:manualLayout>
                  <c:x val="-0.10946620450301722"/>
                  <c:y val="9.690609269827739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B02BC623-A295-486E-A847-59F4D5379D39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834101750595411"/>
                      <c:h val="7.4154088692961195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0EF-41C9-BA49-51DFAF1AC9D9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EABC23F0-3E4C-4410-ABFC-ABF4B3045244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557708847281043"/>
                      <c:h val="0.1181830788544069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0EF-41C9-BA49-51DFAF1AC9D9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1BF4B875-81D6-40FD-8756-A71538F99B84}" type="VALUE">
                      <a:rPr lang="en-US" sz="1800" b="1" smtClean="0"/>
                      <a:pPr>
                        <a:defRPr sz="1800" b="1"/>
                      </a:pPr>
                      <a:t>[REIKŠMĖ]</a:t>
                    </a:fld>
                    <a:r>
                      <a: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511233110007624"/>
                      <c:h val="0.1027343103767066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A0EF-41C9-BA49-51DFAF1AC9D9}"/>
                </c:ext>
              </c:extLst>
            </c:dLbl>
            <c:dLbl>
              <c:idx val="4"/>
              <c:layout>
                <c:manualLayout>
                  <c:x val="2.814985680627444E-2"/>
                  <c:y val="8.9749783583050038E-2"/>
                </c:manualLayout>
              </c:layout>
              <c:tx>
                <c:rich>
                  <a:bodyPr/>
                  <a:lstStyle/>
                  <a:p>
                    <a:fld id="{1660DCDF-A533-4CE9-A64D-CECDFFB1B147}" type="VALUE">
                      <a:rPr lang="en-US" smtClean="0"/>
                      <a:pPr/>
                      <a:t>[REIKŠMĖ]</a:t>
                    </a:fld>
                    <a:r>
                      <a:rPr lang="en-US" dirty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A0EF-41C9-BA49-51DFAF1AC9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t-LT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visiškai nesutinku</c:v>
                </c:pt>
                <c:pt idx="1">
                  <c:v>ko gero nesutinku</c:v>
                </c:pt>
                <c:pt idx="2">
                  <c:v>ko gero sutinku</c:v>
                </c:pt>
                <c:pt idx="3">
                  <c:v>visiškai sutinku</c:v>
                </c:pt>
                <c:pt idx="4">
                  <c:v>negaliu atsakyti</c:v>
                </c:pt>
              </c:strCache>
            </c:strRef>
          </c:cat>
          <c:val>
            <c:numRef>
              <c:f>Lapas1!$B$2:$B$6</c:f>
              <c:numCache>
                <c:formatCode>General</c:formatCode>
                <c:ptCount val="5"/>
                <c:pt idx="0">
                  <c:v>0</c:v>
                </c:pt>
                <c:pt idx="1">
                  <c:v>18</c:v>
                </c:pt>
                <c:pt idx="2">
                  <c:v>60</c:v>
                </c:pt>
                <c:pt idx="3">
                  <c:v>20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0EF-41C9-BA49-51DFAF1AC9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454221836453399"/>
          <c:y val="0.84416071411511062"/>
          <c:w val="0.75409468146018011"/>
          <c:h val="0.153862260175224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lt-LT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69545128530645"/>
          <c:y val="2.780555458248278E-2"/>
          <c:w val="0.72548683597681873"/>
          <c:h val="0.82157406983885417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BE-4E19-9D15-4A2444DAC3D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BE-4E19-9D15-4A2444DAC3D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BE-4E19-9D15-4A2444DAC3D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BE-4E19-9D15-4A2444DAC3D4}"/>
              </c:ext>
            </c:extLst>
          </c:dPt>
          <c:dPt>
            <c:idx val="4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BE-4E19-9D15-4A2444DAC3D4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8.6362848155823915E-2"/>
                      <c:h val="6.114369733798717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E9BE-4E19-9D15-4A2444DAC3D4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B02BC623-A295-486E-A847-59F4D5379D39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834101750595411"/>
                      <c:h val="7.4154088692961195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BE-4E19-9D15-4A2444DAC3D4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EABC23F0-3E4C-4410-ABFC-ABF4B3045244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557708847281043"/>
                      <c:h val="0.1181830788544069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BE-4E19-9D15-4A2444DAC3D4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1BF4B875-81D6-40FD-8756-A71538F99B84}" type="VALUE">
                      <a:rPr lang="en-US" sz="1800" b="1" smtClean="0"/>
                      <a:pPr>
                        <a:defRPr sz="1800" b="1"/>
                      </a:pPr>
                      <a:t>[REIKŠMĖ]</a:t>
                    </a:fld>
                    <a:r>
                      <a: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511233110007624"/>
                      <c:h val="0.1027343103767066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BE-4E19-9D15-4A2444DAC3D4}"/>
                </c:ext>
              </c:extLst>
            </c:dLbl>
            <c:dLbl>
              <c:idx val="4"/>
              <c:layout>
                <c:manualLayout>
                  <c:x val="3.6476432780370798E-3"/>
                  <c:y val="5.5085278671335364E-2"/>
                </c:manualLayout>
              </c:layout>
              <c:tx>
                <c:rich>
                  <a:bodyPr/>
                  <a:lstStyle/>
                  <a:p>
                    <a:fld id="{1660DCDF-A533-4CE9-A64D-CECDFFB1B147}" type="VALUE">
                      <a:rPr lang="en-US" smtClean="0"/>
                      <a:pPr/>
                      <a:t>[REIKŠMĖ]</a:t>
                    </a:fld>
                    <a:r>
                      <a:rPr lang="en-US" dirty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9BE-4E19-9D15-4A2444DAC3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t-LT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visiškai nesutinku</c:v>
                </c:pt>
                <c:pt idx="1">
                  <c:v>ko gero nesutinku</c:v>
                </c:pt>
                <c:pt idx="2">
                  <c:v>ko gero sutinku</c:v>
                </c:pt>
                <c:pt idx="3">
                  <c:v>visiškai sutinku</c:v>
                </c:pt>
                <c:pt idx="4">
                  <c:v>negaliu atsakyti</c:v>
                </c:pt>
              </c:strCache>
            </c:strRef>
          </c:cat>
          <c:val>
            <c:numRef>
              <c:f>Lapas1!$B$2:$B$6</c:f>
              <c:numCache>
                <c:formatCode>General</c:formatCode>
                <c:ptCount val="5"/>
                <c:pt idx="0">
                  <c:v>0</c:v>
                </c:pt>
                <c:pt idx="1">
                  <c:v>4</c:v>
                </c:pt>
                <c:pt idx="2">
                  <c:v>38</c:v>
                </c:pt>
                <c:pt idx="3">
                  <c:v>56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BE-4E19-9D15-4A2444DAC3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454221836453399"/>
          <c:y val="0.84416071411511062"/>
          <c:w val="0.75409468146018011"/>
          <c:h val="0.153862260175224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lt-LT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806294091933744"/>
          <c:y val="4.0705422037538949E-2"/>
          <c:w val="0.76676168521448651"/>
          <c:h val="0.80631138073685371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0EF-41C9-BA49-51DFAF1AC9D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0EF-41C9-BA49-51DFAF1AC9D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0EF-41C9-BA49-51DFAF1AC9D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0EF-41C9-BA49-51DFAF1AC9D9}"/>
              </c:ext>
            </c:extLst>
          </c:dPt>
          <c:dPt>
            <c:idx val="4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0EF-41C9-BA49-51DFAF1AC9D9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8.6362848155823915E-2"/>
                      <c:h val="6.114369733798717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0EF-41C9-BA49-51DFAF1AC9D9}"/>
                </c:ext>
              </c:extLst>
            </c:dLbl>
            <c:dLbl>
              <c:idx val="1"/>
              <c:layout>
                <c:manualLayout>
                  <c:x val="-8.4892138849627652E-2"/>
                  <c:y val="5.227060169307800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/>
                      <a:t>4%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834101750595411"/>
                      <c:h val="7.4154088692961195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A0EF-41C9-BA49-51DFAF1AC9D9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EABC23F0-3E4C-4410-ABFC-ABF4B3045244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557708847281043"/>
                      <c:h val="0.1181830788544069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0EF-41C9-BA49-51DFAF1AC9D9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1BF4B875-81D6-40FD-8756-A71538F99B84}" type="VALUE">
                      <a:rPr lang="en-US" sz="1800" b="1" smtClean="0"/>
                      <a:pPr>
                        <a:defRPr sz="1800" b="1"/>
                      </a:pPr>
                      <a:t>[REIKŠMĖ]</a:t>
                    </a:fld>
                    <a:r>
                      <a: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511233110007624"/>
                      <c:h val="0.1027343103767066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A0EF-41C9-BA49-51DFAF1AC9D9}"/>
                </c:ext>
              </c:extLst>
            </c:dLbl>
            <c:dLbl>
              <c:idx val="4"/>
              <c:layout>
                <c:manualLayout>
                  <c:x val="1.2511840671397951E-2"/>
                  <c:y val="6.1558871863399492E-2"/>
                </c:manualLayout>
              </c:layout>
              <c:tx>
                <c:rich>
                  <a:bodyPr/>
                  <a:lstStyle/>
                  <a:p>
                    <a:fld id="{1660DCDF-A533-4CE9-A64D-CECDFFB1B147}" type="VALUE">
                      <a:rPr lang="en-US" smtClean="0"/>
                      <a:pPr/>
                      <a:t>[REIKŠMĖ]</a:t>
                    </a:fld>
                    <a:r>
                      <a:rPr lang="en-US" dirty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A0EF-41C9-BA49-51DFAF1AC9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t-LT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visiškai nesutinku</c:v>
                </c:pt>
                <c:pt idx="1">
                  <c:v>ko gero nesutinku</c:v>
                </c:pt>
                <c:pt idx="2">
                  <c:v>ko gero sutinku</c:v>
                </c:pt>
                <c:pt idx="3">
                  <c:v>visiškai sutinku</c:v>
                </c:pt>
                <c:pt idx="4">
                  <c:v>negaliu atsakyti</c:v>
                </c:pt>
              </c:strCache>
            </c:strRef>
          </c:cat>
          <c:val>
            <c:numRef>
              <c:f>Lapas1!$B$2:$B$6</c:f>
              <c:numCache>
                <c:formatCode>General</c:formatCode>
                <c:ptCount val="5"/>
                <c:pt idx="0">
                  <c:v>4</c:v>
                </c:pt>
                <c:pt idx="1">
                  <c:v>0</c:v>
                </c:pt>
                <c:pt idx="2">
                  <c:v>34</c:v>
                </c:pt>
                <c:pt idx="3">
                  <c:v>60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0EF-41C9-BA49-51DFAF1AC9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454221836453399"/>
          <c:y val="0.84416071411511062"/>
          <c:w val="0.75409468146018011"/>
          <c:h val="0.153862260175224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lt-LT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69545128530645"/>
          <c:y val="2.780555458248278E-2"/>
          <c:w val="0.72548683597681873"/>
          <c:h val="0.82157406983885417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BE-4E19-9D15-4A2444DAC3D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BE-4E19-9D15-4A2444DAC3D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BE-4E19-9D15-4A2444DAC3D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BE-4E19-9D15-4A2444DAC3D4}"/>
              </c:ext>
            </c:extLst>
          </c:dPt>
          <c:dPt>
            <c:idx val="4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BE-4E19-9D15-4A2444DAC3D4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8.6362848155823915E-2"/>
                      <c:h val="6.114369733798717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E9BE-4E19-9D15-4A2444DAC3D4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B02BC623-A295-486E-A847-59F4D5379D39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834101750595411"/>
                      <c:h val="7.4154088692961195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BE-4E19-9D15-4A2444DAC3D4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EABC23F0-3E4C-4410-ABFC-ABF4B3045244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557708847281043"/>
                      <c:h val="0.1181830788544069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BE-4E19-9D15-4A2444DAC3D4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1BF4B875-81D6-40FD-8756-A71538F99B84}" type="VALUE">
                      <a:rPr lang="en-US" sz="1800" b="1" smtClean="0"/>
                      <a:pPr>
                        <a:defRPr sz="1800" b="1"/>
                      </a:pPr>
                      <a:t>[REIKŠMĖ]</a:t>
                    </a:fld>
                    <a:r>
                      <a: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511233110007624"/>
                      <c:h val="0.1027343103767066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BE-4E19-9D15-4A2444DAC3D4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9BE-4E19-9D15-4A2444DAC3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t-LT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visiškai nesutinku</c:v>
                </c:pt>
                <c:pt idx="1">
                  <c:v>ko gero nesutinku</c:v>
                </c:pt>
                <c:pt idx="2">
                  <c:v>ko gero sutinku</c:v>
                </c:pt>
                <c:pt idx="3">
                  <c:v>visiškai sutinku</c:v>
                </c:pt>
                <c:pt idx="4">
                  <c:v>negaliu atsakyti</c:v>
                </c:pt>
              </c:strCache>
            </c:strRef>
          </c:cat>
          <c:val>
            <c:numRef>
              <c:f>Lapas1!$B$2:$B$6</c:f>
              <c:numCache>
                <c:formatCode>General</c:formatCode>
                <c:ptCount val="5"/>
                <c:pt idx="0">
                  <c:v>0</c:v>
                </c:pt>
                <c:pt idx="1">
                  <c:v>8</c:v>
                </c:pt>
                <c:pt idx="2">
                  <c:v>40</c:v>
                </c:pt>
                <c:pt idx="3">
                  <c:v>52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BE-4E19-9D15-4A2444DAC3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454221836453399"/>
          <c:y val="0.84416071411511062"/>
          <c:w val="0.75409468146018011"/>
          <c:h val="0.153862260175224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lt-LT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806294091933744"/>
          <c:y val="4.0705422037538949E-2"/>
          <c:w val="0.76676168521448651"/>
          <c:h val="0.80631138073685371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0EF-41C9-BA49-51DFAF1AC9D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0EF-41C9-BA49-51DFAF1AC9D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0EF-41C9-BA49-51DFAF1AC9D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0EF-41C9-BA49-51DFAF1AC9D9}"/>
              </c:ext>
            </c:extLst>
          </c:dPt>
          <c:dPt>
            <c:idx val="4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0EF-41C9-BA49-51DFAF1AC9D9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8.6362848155823915E-2"/>
                      <c:h val="6.114369733798717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0EF-41C9-BA49-51DFAF1AC9D9}"/>
                </c:ext>
              </c:extLst>
            </c:dLbl>
            <c:dLbl>
              <c:idx val="1"/>
              <c:layout>
                <c:manualLayout>
                  <c:x val="-8.4892138849627652E-2"/>
                  <c:y val="5.227060169307800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/>
                      <a:t>8%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834101750595411"/>
                      <c:h val="7.4154088692961195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A0EF-41C9-BA49-51DFAF1AC9D9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EABC23F0-3E4C-4410-ABFC-ABF4B3045244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557708847281043"/>
                      <c:h val="0.1181830788544069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0EF-41C9-BA49-51DFAF1AC9D9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1BF4B875-81D6-40FD-8756-A71538F99B84}" type="VALUE">
                      <a:rPr lang="en-US" sz="1800" b="1" smtClean="0"/>
                      <a:pPr>
                        <a:defRPr sz="1800" b="1"/>
                      </a:pPr>
                      <a:t>[REIKŠMĖ]</a:t>
                    </a:fld>
                    <a:r>
                      <a: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511233110007624"/>
                      <c:h val="0.1027343103767066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A0EF-41C9-BA49-51DFAF1AC9D9}"/>
                </c:ext>
              </c:extLst>
            </c:dLbl>
            <c:dLbl>
              <c:idx val="4"/>
              <c:layout>
                <c:manualLayout>
                  <c:x val="1.2511840671397951E-2"/>
                  <c:y val="6.155887186339949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A0EF-41C9-BA49-51DFAF1AC9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t-LT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visiškai nesutinku</c:v>
                </c:pt>
                <c:pt idx="1">
                  <c:v>ko gero nesutinku</c:v>
                </c:pt>
                <c:pt idx="2">
                  <c:v>ko gero sutinku</c:v>
                </c:pt>
                <c:pt idx="3">
                  <c:v>visiškai sutinku</c:v>
                </c:pt>
                <c:pt idx="4">
                  <c:v>negaliu atsakyti</c:v>
                </c:pt>
              </c:strCache>
            </c:strRef>
          </c:cat>
          <c:val>
            <c:numRef>
              <c:f>Lapas1!$B$2:$B$6</c:f>
              <c:numCache>
                <c:formatCode>General</c:formatCode>
                <c:ptCount val="5"/>
                <c:pt idx="0">
                  <c:v>2</c:v>
                </c:pt>
                <c:pt idx="1">
                  <c:v>8</c:v>
                </c:pt>
                <c:pt idx="2">
                  <c:v>46</c:v>
                </c:pt>
                <c:pt idx="3">
                  <c:v>44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0EF-41C9-BA49-51DFAF1AC9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454221836453399"/>
          <c:y val="0.84416071411511062"/>
          <c:w val="0.75409468146018011"/>
          <c:h val="0.153862260175224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lt-LT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69545128530645"/>
          <c:y val="2.780555458248278E-2"/>
          <c:w val="0.72548683597681873"/>
          <c:h val="0.82157406983885417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BE-4E19-9D15-4A2444DAC3D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BE-4E19-9D15-4A2444DAC3D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BE-4E19-9D15-4A2444DAC3D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BE-4E19-9D15-4A2444DAC3D4}"/>
              </c:ext>
            </c:extLst>
          </c:dPt>
          <c:dPt>
            <c:idx val="4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BE-4E19-9D15-4A2444DAC3D4}"/>
              </c:ext>
            </c:extLst>
          </c:dPt>
          <c:dLbls>
            <c:dLbl>
              <c:idx val="0"/>
              <c:layout>
                <c:manualLayout>
                  <c:x val="-0.12019222644269534"/>
                  <c:y val="0.1344937821077718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6FC7E94E-3980-4007-B2B1-E5E51012724C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002005682428884"/>
                      <c:h val="6.1143778445182879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9BE-4E19-9D15-4A2444DAC3D4}"/>
                </c:ext>
              </c:extLst>
            </c:dLbl>
            <c:dLbl>
              <c:idx val="1"/>
              <c:layout>
                <c:manualLayout>
                  <c:x val="-0.22965300409586453"/>
                  <c:y val="-2.980394790096655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B02BC623-A295-486E-A847-59F4D5379D39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834101750595411"/>
                      <c:h val="7.4154088692961195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BE-4E19-9D15-4A2444DAC3D4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EABC23F0-3E4C-4410-ABFC-ABF4B3045244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557708847281043"/>
                      <c:h val="0.1181830788544069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BE-4E19-9D15-4A2444DAC3D4}"/>
                </c:ext>
              </c:extLst>
            </c:dLbl>
            <c:dLbl>
              <c:idx val="3"/>
              <c:layout>
                <c:manualLayout>
                  <c:x val="8.9331790708694694E-2"/>
                  <c:y val="7.813532415392344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1BF4B875-81D6-40FD-8756-A71538F99B84}" type="VALUE">
                      <a:rPr lang="en-US" sz="1800" b="1" smtClean="0"/>
                      <a:pPr>
                        <a:defRPr sz="1800" b="1"/>
                      </a:pPr>
                      <a:t>[REIKŠMĖ]</a:t>
                    </a:fld>
                    <a:r>
                      <a: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511233110007624"/>
                      <c:h val="0.1027343103767066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BE-4E19-9D15-4A2444DAC3D4}"/>
                </c:ext>
              </c:extLst>
            </c:dLbl>
            <c:dLbl>
              <c:idx val="4"/>
              <c:layout>
                <c:manualLayout>
                  <c:x val="3.2194346368579131E-2"/>
                  <c:y val="6.7540545599972773E-2"/>
                </c:manualLayout>
              </c:layout>
              <c:tx>
                <c:rich>
                  <a:bodyPr/>
                  <a:lstStyle/>
                  <a:p>
                    <a:fld id="{63AE6460-5CDD-4AC0-8E2F-4990EA22E3A5}" type="VALUE">
                      <a:rPr lang="en-US" smtClean="0"/>
                      <a:pPr/>
                      <a:t>[REIKŠMĖ]</a:t>
                    </a:fld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7997880074116283E-2"/>
                      <c:h val="5.4619745572151893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9BE-4E19-9D15-4A2444DAC3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t-LT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visiškai nesutinku</c:v>
                </c:pt>
                <c:pt idx="1">
                  <c:v>ko gero nesutinku</c:v>
                </c:pt>
                <c:pt idx="2">
                  <c:v>ko gero sutinku</c:v>
                </c:pt>
                <c:pt idx="3">
                  <c:v>visiškai sutinku</c:v>
                </c:pt>
                <c:pt idx="4">
                  <c:v>negaliu atsakyti</c:v>
                </c:pt>
              </c:strCache>
            </c:strRef>
          </c:cat>
          <c:val>
            <c:numRef>
              <c:f>Lapas1!$B$2:$B$6</c:f>
              <c:numCache>
                <c:formatCode>General</c:formatCode>
                <c:ptCount val="5"/>
                <c:pt idx="0">
                  <c:v>12</c:v>
                </c:pt>
                <c:pt idx="1">
                  <c:v>30</c:v>
                </c:pt>
                <c:pt idx="2">
                  <c:v>50</c:v>
                </c:pt>
                <c:pt idx="3">
                  <c:v>4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BE-4E19-9D15-4A2444DAC3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229981538528098"/>
          <c:y val="0.8441607232836329"/>
          <c:w val="0.75409468146018011"/>
          <c:h val="0.153862260175224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lt-LT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806294091933744"/>
          <c:y val="4.0705422037538949E-2"/>
          <c:w val="0.76676168521448651"/>
          <c:h val="0.80631138073685371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0EF-41C9-BA49-51DFAF1AC9D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0EF-41C9-BA49-51DFAF1AC9D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0EF-41C9-BA49-51DFAF1AC9D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0EF-41C9-BA49-51DFAF1AC9D9}"/>
              </c:ext>
            </c:extLst>
          </c:dPt>
          <c:dPt>
            <c:idx val="4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0EF-41C9-BA49-51DFAF1AC9D9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8.6362848155823915E-2"/>
                      <c:h val="6.114369733798717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0EF-41C9-BA49-51DFAF1AC9D9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0.10834101750595411"/>
                      <c:h val="7.415408869296119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A0EF-41C9-BA49-51DFAF1AC9D9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EABC23F0-3E4C-4410-ABFC-ABF4B3045244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557708847281043"/>
                      <c:h val="0.1181830788544069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0EF-41C9-BA49-51DFAF1AC9D9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1BF4B875-81D6-40FD-8756-A71538F99B84}" type="VALUE">
                      <a:rPr lang="en-US" sz="1800" b="1" smtClean="0"/>
                      <a:pPr>
                        <a:defRPr sz="1800" b="1"/>
                      </a:pPr>
                      <a:t>[REIKŠMĖ]</a:t>
                    </a:fld>
                    <a:r>
                      <a: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511233110007624"/>
                      <c:h val="0.1027343103767066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A0EF-41C9-BA49-51DFAF1AC9D9}"/>
                </c:ext>
              </c:extLst>
            </c:dLbl>
            <c:dLbl>
              <c:idx val="4"/>
              <c:layout>
                <c:manualLayout>
                  <c:x val="4.6021930198747375E-2"/>
                  <c:y val="6.155887186339949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A0EF-41C9-BA49-51DFAF1AC9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t-LT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visiškai nesutinku</c:v>
                </c:pt>
                <c:pt idx="1">
                  <c:v>ko gero nesutinku</c:v>
                </c:pt>
                <c:pt idx="2">
                  <c:v>ko gero sutinku</c:v>
                </c:pt>
                <c:pt idx="3">
                  <c:v>visiškai sutinku</c:v>
                </c:pt>
                <c:pt idx="4">
                  <c:v>negaliu atsakyti</c:v>
                </c:pt>
              </c:strCache>
            </c:strRef>
          </c:cat>
          <c:val>
            <c:numRef>
              <c:f>Lapas1!$B$2:$B$6</c:f>
              <c:numCache>
                <c:formatCode>General</c:formatCode>
                <c:ptCount val="5"/>
                <c:pt idx="0">
                  <c:v>0</c:v>
                </c:pt>
                <c:pt idx="1">
                  <c:v>4</c:v>
                </c:pt>
                <c:pt idx="2">
                  <c:v>48</c:v>
                </c:pt>
                <c:pt idx="3">
                  <c:v>48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0EF-41C9-BA49-51DFAF1AC9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454221836453399"/>
          <c:y val="0.84416071411511062"/>
          <c:w val="0.75409468146018011"/>
          <c:h val="0.153862260175224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lt-LT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69545128530645"/>
          <c:y val="2.780555458248278E-2"/>
          <c:w val="0.72548683597681873"/>
          <c:h val="0.82157406983885417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BE-4E19-9D15-4A2444DAC3D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BE-4E19-9D15-4A2444DAC3D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BE-4E19-9D15-4A2444DAC3D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BE-4E19-9D15-4A2444DAC3D4}"/>
              </c:ext>
            </c:extLst>
          </c:dPt>
          <c:dPt>
            <c:idx val="4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BE-4E19-9D15-4A2444DAC3D4}"/>
              </c:ext>
            </c:extLst>
          </c:dPt>
          <c:dLbls>
            <c:dLbl>
              <c:idx val="0"/>
              <c:layout>
                <c:manualLayout>
                  <c:x val="-2.3609187336958107E-2"/>
                  <c:y val="5.461974557215189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6FC7E94E-3980-4007-B2B1-E5E51012724C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002005682428884"/>
                      <c:h val="6.1143778445182879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9BE-4E19-9D15-4A2444DAC3D4}"/>
                </c:ext>
              </c:extLst>
            </c:dLbl>
            <c:dLbl>
              <c:idx val="1"/>
              <c:layout>
                <c:manualLayout>
                  <c:x val="-0.19531236796938006"/>
                  <c:y val="5.007008863465341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B02BC623-A295-486E-A847-59F4D5379D39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834101750595411"/>
                      <c:h val="7.4154088692961195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BE-4E19-9D15-4A2444DAC3D4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EABC23F0-3E4C-4410-ABFC-ABF4B3045244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557708847281043"/>
                      <c:h val="0.1181830788544069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BE-4E19-9D15-4A2444DAC3D4}"/>
                </c:ext>
              </c:extLst>
            </c:dLbl>
            <c:dLbl>
              <c:idx val="3"/>
              <c:layout>
                <c:manualLayout>
                  <c:x val="0.13869645514051607"/>
                  <c:y val="9.692921510348108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1BF4B875-81D6-40FD-8756-A71538F99B84}" type="VALUE">
                      <a:rPr lang="en-US" sz="1800" b="1" smtClean="0"/>
                      <a:pPr>
                        <a:defRPr sz="1800" b="1"/>
                      </a:pPr>
                      <a:t>[REIKŠMĖ]</a:t>
                    </a:fld>
                    <a:r>
                      <a: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511233110007624"/>
                      <c:h val="0.1027343103767066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BE-4E19-9D15-4A2444DAC3D4}"/>
                </c:ext>
              </c:extLst>
            </c:dLbl>
            <c:dLbl>
              <c:idx val="4"/>
              <c:layout>
                <c:manualLayout>
                  <c:x val="5.3657243947631883E-2"/>
                  <c:y val="7.9286727443446295E-2"/>
                </c:manualLayout>
              </c:layout>
              <c:tx>
                <c:rich>
                  <a:bodyPr/>
                  <a:lstStyle/>
                  <a:p>
                    <a:fld id="{63AE6460-5CDD-4AC0-8E2F-4990EA22E3A5}" type="VALUE">
                      <a:rPr lang="en-US" smtClean="0"/>
                      <a:pPr/>
                      <a:t>[REIKŠMĖ]</a:t>
                    </a:fld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7997880074116283E-2"/>
                      <c:h val="5.4619745572151893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9BE-4E19-9D15-4A2444DAC3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t-LT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visiškai nesutinku</c:v>
                </c:pt>
                <c:pt idx="1">
                  <c:v>ko gero nesutinku</c:v>
                </c:pt>
                <c:pt idx="2">
                  <c:v>ko gero sutinku</c:v>
                </c:pt>
                <c:pt idx="3">
                  <c:v>visiškai sutinku</c:v>
                </c:pt>
                <c:pt idx="4">
                  <c:v>negaliu atsakyti</c:v>
                </c:pt>
              </c:strCache>
            </c:strRef>
          </c:cat>
          <c:val>
            <c:numRef>
              <c:f>Lapas1!$B$2:$B$6</c:f>
              <c:numCache>
                <c:formatCode>General</c:formatCode>
                <c:ptCount val="5"/>
                <c:pt idx="0">
                  <c:v>2</c:v>
                </c:pt>
                <c:pt idx="1">
                  <c:v>24</c:v>
                </c:pt>
                <c:pt idx="2">
                  <c:v>54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BE-4E19-9D15-4A2444DAC3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229981538528098"/>
          <c:y val="0.8441607232836329"/>
          <c:w val="0.75409468146018011"/>
          <c:h val="0.153862260175224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lt-LT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806294091933744"/>
          <c:y val="4.0705422037538949E-2"/>
          <c:w val="0.76676168521448651"/>
          <c:h val="0.80631138073685371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0EF-41C9-BA49-51DFAF1AC9D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0EF-41C9-BA49-51DFAF1AC9D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0EF-41C9-BA49-51DFAF1AC9D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0EF-41C9-BA49-51DFAF1AC9D9}"/>
              </c:ext>
            </c:extLst>
          </c:dPt>
          <c:dPt>
            <c:idx val="4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0EF-41C9-BA49-51DFAF1AC9D9}"/>
              </c:ext>
            </c:extLst>
          </c:dPt>
          <c:dLbls>
            <c:dLbl>
              <c:idx val="0"/>
              <c:layout>
                <c:manualLayout>
                  <c:x val="4.468011936979841E-3"/>
                  <c:y val="7.458834719567769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15762E32-832E-4350-A829-92761823F2AC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6362848155823915E-2"/>
                      <c:h val="6.1143697337987177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0EF-41C9-BA49-51DFAF1AC9D9}"/>
                </c:ext>
              </c:extLst>
            </c:dLbl>
            <c:dLbl>
              <c:idx val="1"/>
              <c:layout>
                <c:manualLayout>
                  <c:x val="-7.8190120944157768E-2"/>
                  <c:y val="0.1010172563434931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CBE6C3CC-643A-422B-B11A-5181A971B370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834101750595411"/>
                      <c:h val="7.4154088692961195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0EF-41C9-BA49-51DFAF1AC9D9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EABC23F0-3E4C-4410-ABFC-ABF4B3045244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557708847281043"/>
                      <c:h val="0.1181830788544069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0EF-41C9-BA49-51DFAF1AC9D9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1BF4B875-81D6-40FD-8756-A71538F99B84}" type="VALUE">
                      <a:rPr lang="en-US" sz="1800" b="1" smtClean="0"/>
                      <a:pPr>
                        <a:defRPr sz="1800" b="1"/>
                      </a:pPr>
                      <a:t>[REIKŠMĖ]</a:t>
                    </a:fld>
                    <a:r>
                      <a: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511233110007624"/>
                      <c:h val="0.1027343103767066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A0EF-41C9-BA49-51DFAF1AC9D9}"/>
                </c:ext>
              </c:extLst>
            </c:dLbl>
            <c:dLbl>
              <c:idx val="4"/>
              <c:layout>
                <c:manualLayout>
                  <c:x val="-9.8282190135016642E-3"/>
                  <c:y val="7.5654290075567704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A0EF-41C9-BA49-51DFAF1AC9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t-LT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visiškai nesutinku</c:v>
                </c:pt>
                <c:pt idx="1">
                  <c:v>ko gero nesutinku</c:v>
                </c:pt>
                <c:pt idx="2">
                  <c:v>ko gero sutinku</c:v>
                </c:pt>
                <c:pt idx="3">
                  <c:v>visiškai sutinku</c:v>
                </c:pt>
                <c:pt idx="4">
                  <c:v>negaliu atsakyti</c:v>
                </c:pt>
              </c:strCache>
            </c:strRef>
          </c:cat>
          <c:val>
            <c:numRef>
              <c:f>Lapas1!$B$2:$B$6</c:f>
              <c:numCache>
                <c:formatCode>General</c:formatCode>
                <c:ptCount val="5"/>
                <c:pt idx="0">
                  <c:v>2</c:v>
                </c:pt>
                <c:pt idx="1">
                  <c:v>8</c:v>
                </c:pt>
                <c:pt idx="2">
                  <c:v>40</c:v>
                </c:pt>
                <c:pt idx="3">
                  <c:v>48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0EF-41C9-BA49-51DFAF1AC9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454221836453399"/>
          <c:y val="0.84416071411511062"/>
          <c:w val="0.75409468146018011"/>
          <c:h val="0.153862260175224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lt-LT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69545128530645"/>
          <c:y val="2.780555458248278E-2"/>
          <c:w val="0.72548683597681873"/>
          <c:h val="0.82157406983885417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BE-4E19-9D15-4A2444DAC3D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BE-4E19-9D15-4A2444DAC3D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BE-4E19-9D15-4A2444DAC3D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BE-4E19-9D15-4A2444DAC3D4}"/>
              </c:ext>
            </c:extLst>
          </c:dPt>
          <c:dPt>
            <c:idx val="4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BE-4E19-9D15-4A2444DAC3D4}"/>
              </c:ext>
            </c:extLst>
          </c:dPt>
          <c:dLbls>
            <c:dLbl>
              <c:idx val="0"/>
              <c:layout>
                <c:manualLayout>
                  <c:x val="-3.2194346368579131E-2"/>
                  <c:y val="6.636592741562541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6FC7E94E-3980-4007-B2B1-E5E51012724C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002005682428884"/>
                      <c:h val="6.1143778445182879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9BE-4E19-9D15-4A2444DAC3D4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0.10834101750595411"/>
                      <c:h val="7.415408869296119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E9BE-4E19-9D15-4A2444DAC3D4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EABC23F0-3E4C-4410-ABFC-ABF4B3045244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557708847281043"/>
                      <c:h val="0.1181830788544069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BE-4E19-9D15-4A2444DAC3D4}"/>
                </c:ext>
              </c:extLst>
            </c:dLbl>
            <c:dLbl>
              <c:idx val="3"/>
              <c:layout>
                <c:manualLayout>
                  <c:x val="0.13869645514051607"/>
                  <c:y val="9.692921510348108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1BF4B875-81D6-40FD-8756-A71538F99B84}" type="VALUE">
                      <a:rPr lang="en-US" sz="1800" b="1" smtClean="0"/>
                      <a:pPr>
                        <a:defRPr sz="1800" b="1"/>
                      </a:pPr>
                      <a:t>[REIKŠMĖ]</a:t>
                    </a:fld>
                    <a:r>
                      <a: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511233110007624"/>
                      <c:h val="0.1027343103767066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BE-4E19-9D15-4A2444DAC3D4}"/>
                </c:ext>
              </c:extLst>
            </c:dLbl>
            <c:dLbl>
              <c:idx val="4"/>
              <c:layout>
                <c:manualLayout>
                  <c:x val="0.14916713817441657"/>
                  <c:y val="0.16620847308515038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</a:t>
                    </a:r>
                    <a:fld id="{63AE6460-5CDD-4AC0-8E2F-4990EA22E3A5}" type="VALUE">
                      <a:rPr lang="en-US" smtClean="0"/>
                      <a:pPr/>
                      <a:t>[REIKŠMĖ]</a:t>
                    </a:fld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019222644269542"/>
                      <c:h val="5.4619745572151893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9BE-4E19-9D15-4A2444DAC3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t-LT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visiškai nesutinku</c:v>
                </c:pt>
                <c:pt idx="1">
                  <c:v>ko gero nesutinku</c:v>
                </c:pt>
                <c:pt idx="2">
                  <c:v>ko gero sutinku</c:v>
                </c:pt>
                <c:pt idx="3">
                  <c:v>visiškai sutinku</c:v>
                </c:pt>
                <c:pt idx="4">
                  <c:v>negaliu atsakyti</c:v>
                </c:pt>
              </c:strCache>
            </c:strRef>
          </c:cat>
          <c:val>
            <c:numRef>
              <c:f>Lapas1!$B$2:$B$6</c:f>
              <c:numCache>
                <c:formatCode>General</c:formatCode>
                <c:ptCount val="5"/>
                <c:pt idx="0">
                  <c:v>4</c:v>
                </c:pt>
                <c:pt idx="1">
                  <c:v>10</c:v>
                </c:pt>
                <c:pt idx="2">
                  <c:v>62</c:v>
                </c:pt>
                <c:pt idx="3">
                  <c:v>24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BE-4E19-9D15-4A2444DAC3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229981538528098"/>
          <c:y val="0.8441607232836329"/>
          <c:w val="0.75409468146018011"/>
          <c:h val="0.153862260175224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lt-LT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806294091933744"/>
          <c:y val="4.0705422037538949E-2"/>
          <c:w val="0.76676168521448651"/>
          <c:h val="0.80631138073685371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0EF-41C9-BA49-51DFAF1AC9D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0EF-41C9-BA49-51DFAF1AC9D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0EF-41C9-BA49-51DFAF1AC9D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0EF-41C9-BA49-51DFAF1AC9D9}"/>
              </c:ext>
            </c:extLst>
          </c:dPt>
          <c:dPt>
            <c:idx val="4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0EF-41C9-BA49-51DFAF1AC9D9}"/>
              </c:ext>
            </c:extLst>
          </c:dPt>
          <c:dLbls>
            <c:dLbl>
              <c:idx val="0"/>
              <c:layout>
                <c:manualLayout>
                  <c:x val="-4.2446113401309271E-2"/>
                  <c:y val="8.633452903915121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15762E32-832E-4350-A829-92761823F2AC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6362848155823915E-2"/>
                      <c:h val="6.1143697337987177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0EF-41C9-BA49-51DFAF1AC9D9}"/>
                </c:ext>
              </c:extLst>
            </c:dLbl>
            <c:dLbl>
              <c:idx val="1"/>
              <c:layout>
                <c:manualLayout>
                  <c:x val="-0.16531635371526626"/>
                  <c:y val="8.457260176263019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CBE6C3CC-643A-422B-B11A-5181A971B370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834101750595411"/>
                      <c:h val="7.4154088692961195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0EF-41C9-BA49-51DFAF1AC9D9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EABC23F0-3E4C-4410-ABFC-ABF4B3045244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557708847281043"/>
                      <c:h val="0.1181830788544069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0EF-41C9-BA49-51DFAF1AC9D9}"/>
                </c:ext>
              </c:extLst>
            </c:dLbl>
            <c:dLbl>
              <c:idx val="3"/>
              <c:layout>
                <c:manualLayout>
                  <c:x val="8.003256019722578E-2"/>
                  <c:y val="8.332047727604005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1BF4B875-81D6-40FD-8756-A71538F99B84}" type="VALUE">
                      <a:rPr lang="en-US" sz="1800" b="1" smtClean="0"/>
                      <a:pPr>
                        <a:defRPr sz="1800" b="1"/>
                      </a:pPr>
                      <a:t>[REIKŠMĖ]</a:t>
                    </a:fld>
                    <a:r>
                      <a: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511233110007624"/>
                      <c:h val="0.1027343103767066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A0EF-41C9-BA49-51DFAF1AC9D9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0EF-41C9-BA49-51DFAF1AC9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t-LT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visiškai nesutinku</c:v>
                </c:pt>
                <c:pt idx="1">
                  <c:v>ko gero nesutinku</c:v>
                </c:pt>
                <c:pt idx="2">
                  <c:v>ko gero sutinku</c:v>
                </c:pt>
                <c:pt idx="3">
                  <c:v>visiškai sutinku</c:v>
                </c:pt>
                <c:pt idx="4">
                  <c:v>negaliu atsakyti</c:v>
                </c:pt>
              </c:strCache>
            </c:strRef>
          </c:cat>
          <c:val>
            <c:numRef>
              <c:f>Lapas1!$B$2:$B$6</c:f>
              <c:numCache>
                <c:formatCode>General</c:formatCode>
                <c:ptCount val="5"/>
                <c:pt idx="0">
                  <c:v>6</c:v>
                </c:pt>
                <c:pt idx="1">
                  <c:v>20</c:v>
                </c:pt>
                <c:pt idx="2">
                  <c:v>64</c:v>
                </c:pt>
                <c:pt idx="3">
                  <c:v>10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0EF-41C9-BA49-51DFAF1AC9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454221836453399"/>
          <c:y val="0.84416071411511062"/>
          <c:w val="0.75409468146018011"/>
          <c:h val="0.153862260175224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lt-LT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69545128530645"/>
          <c:y val="2.780555458248278E-2"/>
          <c:w val="0.72548683597681873"/>
          <c:h val="0.82157406983885417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BE-4E19-9D15-4A2444DAC3D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BE-4E19-9D15-4A2444DAC3D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BE-4E19-9D15-4A2444DAC3D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BE-4E19-9D15-4A2444DAC3D4}"/>
              </c:ext>
            </c:extLst>
          </c:dPt>
          <c:dPt>
            <c:idx val="4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BE-4E19-9D15-4A2444DAC3D4}"/>
              </c:ext>
            </c:extLst>
          </c:dPt>
          <c:dLbls>
            <c:dLbl>
              <c:idx val="0"/>
              <c:layout>
                <c:manualLayout>
                  <c:x val="-3.2194346368579131E-2"/>
                  <c:y val="6.636592741562541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6FC7E94E-3980-4007-B2B1-E5E51012724C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002005682428884"/>
                      <c:h val="6.1143778445182879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9BE-4E19-9D15-4A2444DAC3D4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0.10834101750595411"/>
                      <c:h val="7.415408869296119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E9BE-4E19-9D15-4A2444DAC3D4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EABC23F0-3E4C-4410-ABFC-ABF4B3045244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557708847281043"/>
                      <c:h val="0.1181830788544069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BE-4E19-9D15-4A2444DAC3D4}"/>
                </c:ext>
              </c:extLst>
            </c:dLbl>
            <c:dLbl>
              <c:idx val="3"/>
              <c:layout>
                <c:manualLayout>
                  <c:x val="0.13869645514051607"/>
                  <c:y val="9.692921510348108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1BF4B875-81D6-40FD-8756-A71538F99B84}" type="VALUE">
                      <a:rPr lang="en-US" sz="1800" b="1" smtClean="0"/>
                      <a:pPr>
                        <a:defRPr sz="1800" b="1"/>
                      </a:pPr>
                      <a:t>[REIKŠMĖ]</a:t>
                    </a:fld>
                    <a:r>
                      <a: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511233110007624"/>
                      <c:h val="0.1027343103767066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BE-4E19-9D15-4A2444DAC3D4}"/>
                </c:ext>
              </c:extLst>
            </c:dLbl>
            <c:dLbl>
              <c:idx val="4"/>
              <c:layout>
                <c:manualLayout>
                  <c:x val="0.17492261526927994"/>
                  <c:y val="0.1333191639234245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019222644269542"/>
                      <c:h val="5.4619745572151893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9-E9BE-4E19-9D15-4A2444DAC3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t-LT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visiškai nesutinku</c:v>
                </c:pt>
                <c:pt idx="1">
                  <c:v>ko gero nesutinku</c:v>
                </c:pt>
                <c:pt idx="2">
                  <c:v>ko gero sutinku</c:v>
                </c:pt>
                <c:pt idx="3">
                  <c:v>visiškai sutinku</c:v>
                </c:pt>
                <c:pt idx="4">
                  <c:v>negaliu atsakyti</c:v>
                </c:pt>
              </c:strCache>
            </c:strRef>
          </c:cat>
          <c:val>
            <c:numRef>
              <c:f>Lapas1!$B$2:$B$6</c:f>
              <c:numCache>
                <c:formatCode>General</c:formatCode>
                <c:ptCount val="5"/>
                <c:pt idx="0">
                  <c:v>4</c:v>
                </c:pt>
                <c:pt idx="1">
                  <c:v>8</c:v>
                </c:pt>
                <c:pt idx="2">
                  <c:v>56</c:v>
                </c:pt>
                <c:pt idx="3">
                  <c:v>30</c:v>
                </c:pt>
                <c:pt idx="4" formatCode="0%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BE-4E19-9D15-4A2444DAC3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229981538528098"/>
          <c:y val="0.8441607232836329"/>
          <c:w val="0.75409468146018011"/>
          <c:h val="0.153862260175224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lt-LT"/>
    </a:p>
  </c:txPr>
  <c:externalData r:id="rId3">
    <c:autoUpdate val="0"/>
  </c:externalData>
  <c:userShapes r:id="rId4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359492898235754"/>
          <c:y val="3.3657712931454836E-2"/>
          <c:w val="0.76676168521448651"/>
          <c:h val="0.80631138073685371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0EF-41C9-BA49-51DFAF1AC9D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0EF-41C9-BA49-51DFAF1AC9D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0EF-41C9-BA49-51DFAF1AC9D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0EF-41C9-BA49-51DFAF1AC9D9}"/>
              </c:ext>
            </c:extLst>
          </c:dPt>
          <c:dPt>
            <c:idx val="4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0EF-41C9-BA49-51DFAF1AC9D9}"/>
              </c:ext>
            </c:extLst>
          </c:dPt>
          <c:dLbls>
            <c:dLbl>
              <c:idx val="0"/>
              <c:layout>
                <c:manualLayout>
                  <c:x val="-1.1170029842449808E-2"/>
                  <c:y val="5.344521987742535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15762E32-832E-4350-A829-92761823F2AC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6362848155823915E-2"/>
                      <c:h val="6.1143697337987177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0EF-41C9-BA49-51DFAF1AC9D9}"/>
                </c:ext>
              </c:extLst>
            </c:dLbl>
            <c:dLbl>
              <c:idx val="1"/>
              <c:layout>
                <c:manualLayout>
                  <c:x val="-0.16531635371526626"/>
                  <c:y val="8.457260176263019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CBE6C3CC-643A-422B-B11A-5181A971B370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834101750595411"/>
                      <c:h val="7.4154088692961195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0EF-41C9-BA49-51DFAF1AC9D9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EABC23F0-3E4C-4410-ABFC-ABF4B3045244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557708847281043"/>
                      <c:h val="0.1181830788544069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0EF-41C9-BA49-51DFAF1AC9D9}"/>
                </c:ext>
              </c:extLst>
            </c:dLbl>
            <c:dLbl>
              <c:idx val="3"/>
              <c:layout>
                <c:manualLayout>
                  <c:x val="0.14705273925192466"/>
                  <c:y val="0.1185590228064606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1BF4B875-81D6-40FD-8756-A71538F99B84}" type="VALUE">
                      <a:rPr lang="en-US" sz="1800" b="1" smtClean="0"/>
                      <a:pPr>
                        <a:defRPr sz="1800" b="1"/>
                      </a:pPr>
                      <a:t>[REIKŠMĖ]</a:t>
                    </a:fld>
                    <a:r>
                      <a: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511233110007624"/>
                      <c:h val="0.1027343103767066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A0EF-41C9-BA49-51DFAF1AC9D9}"/>
                </c:ext>
              </c:extLst>
            </c:dLbl>
            <c:dLbl>
              <c:idx val="4"/>
              <c:layout>
                <c:manualLayout>
                  <c:x val="8.9360238739598467E-3"/>
                  <c:y val="4.6397418281720428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3722196960168726E-2"/>
                      <c:h val="5.6381672848672924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9-A0EF-41C9-BA49-51DFAF1AC9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t-LT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visiškai nesutinku</c:v>
                </c:pt>
                <c:pt idx="1">
                  <c:v>ko gero nesutinku</c:v>
                </c:pt>
                <c:pt idx="2">
                  <c:v>ko gero sutinku</c:v>
                </c:pt>
                <c:pt idx="3">
                  <c:v>visiškai sutinku</c:v>
                </c:pt>
                <c:pt idx="4">
                  <c:v>negaliu atsakyti</c:v>
                </c:pt>
              </c:strCache>
            </c:strRef>
          </c:cat>
          <c:val>
            <c:numRef>
              <c:f>Lapas1!$B$2:$B$6</c:f>
              <c:numCache>
                <c:formatCode>General</c:formatCode>
                <c:ptCount val="5"/>
                <c:pt idx="0">
                  <c:v>4</c:v>
                </c:pt>
                <c:pt idx="1">
                  <c:v>12</c:v>
                </c:pt>
                <c:pt idx="2">
                  <c:v>60</c:v>
                </c:pt>
                <c:pt idx="3">
                  <c:v>22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0EF-41C9-BA49-51DFAF1AC9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454221836453399"/>
          <c:y val="0.84416071411511062"/>
          <c:w val="0.75409468146018011"/>
          <c:h val="0.153862260175224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lt-LT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69545128530645"/>
          <c:y val="2.780555458248278E-2"/>
          <c:w val="0.72548683597681873"/>
          <c:h val="0.82157406983885417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BE-4E19-9D15-4A2444DAC3D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BE-4E19-9D15-4A2444DAC3D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BE-4E19-9D15-4A2444DAC3D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BE-4E19-9D15-4A2444DAC3D4}"/>
              </c:ext>
            </c:extLst>
          </c:dPt>
          <c:dPt>
            <c:idx val="4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BE-4E19-9D15-4A2444DAC3D4}"/>
              </c:ext>
            </c:extLst>
          </c:dPt>
          <c:dLbls>
            <c:dLbl>
              <c:idx val="0"/>
              <c:layout>
                <c:manualLayout>
                  <c:x val="-3.2194346368579131E-2"/>
                  <c:y val="6.636592741562541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6FC7E94E-3980-4007-B2B1-E5E51012724C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002005682428884"/>
                      <c:h val="6.1143778445182879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9BE-4E19-9D15-4A2444DAC3D4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0.10834101750595411"/>
                      <c:h val="7.415408869296119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E9BE-4E19-9D15-4A2444DAC3D4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EABC23F0-3E4C-4410-ABFC-ABF4B3045244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557708847281043"/>
                      <c:h val="0.1181830788544069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BE-4E19-9D15-4A2444DAC3D4}"/>
                </c:ext>
              </c:extLst>
            </c:dLbl>
            <c:dLbl>
              <c:idx val="3"/>
              <c:layout>
                <c:manualLayout>
                  <c:x val="0.13869645514051607"/>
                  <c:y val="9.692921510348108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1BF4B875-81D6-40FD-8756-A71538F99B84}" type="VALUE">
                      <a:rPr lang="en-US" sz="1800" b="1" smtClean="0"/>
                      <a:pPr>
                        <a:defRPr sz="1800" b="1"/>
                      </a:pPr>
                      <a:t>[REIKŠMĖ]</a:t>
                    </a:fld>
                    <a:r>
                      <a: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511233110007624"/>
                      <c:h val="0.1027343103767066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BE-4E19-9D15-4A2444DAC3D4}"/>
                </c:ext>
              </c:extLst>
            </c:dLbl>
            <c:dLbl>
              <c:idx val="4"/>
              <c:layout>
                <c:manualLayout>
                  <c:x val="0.23072614897481702"/>
                  <c:y val="0.1685577094538451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14%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019222644269542"/>
                      <c:h val="5.4619745572151893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9-E9BE-4E19-9D15-4A2444DAC3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t-LT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visiškai nesutinku</c:v>
                </c:pt>
                <c:pt idx="1">
                  <c:v>ko gero nesutinku</c:v>
                </c:pt>
                <c:pt idx="2">
                  <c:v>ko gero sutinku</c:v>
                </c:pt>
                <c:pt idx="3">
                  <c:v>visiškai sutinku</c:v>
                </c:pt>
                <c:pt idx="4">
                  <c:v>negaliu atsakyti</c:v>
                </c:pt>
              </c:strCache>
            </c:strRef>
          </c:cat>
          <c:val>
            <c:numRef>
              <c:f>Lapas1!$B$2:$B$6</c:f>
              <c:numCache>
                <c:formatCode>General</c:formatCode>
                <c:ptCount val="5"/>
                <c:pt idx="0">
                  <c:v>4</c:v>
                </c:pt>
                <c:pt idx="1">
                  <c:v>14</c:v>
                </c:pt>
                <c:pt idx="2">
                  <c:v>50</c:v>
                </c:pt>
                <c:pt idx="3">
                  <c:v>28</c:v>
                </c:pt>
                <c:pt idx="4" formatCode="0%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BE-4E19-9D15-4A2444DAC3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229981538528098"/>
          <c:y val="0.8441607232836329"/>
          <c:w val="0.75409468146018011"/>
          <c:h val="0.153862260175224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lt-LT"/>
    </a:p>
  </c:txPr>
  <c:externalData r:id="rId3">
    <c:autoUpdate val="0"/>
  </c:externalData>
  <c:userShapes r:id="rId4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359492898235754"/>
          <c:y val="3.3657712931454836E-2"/>
          <c:w val="0.76676168521448651"/>
          <c:h val="0.80631138073685371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0EF-41C9-BA49-51DFAF1AC9D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0EF-41C9-BA49-51DFAF1AC9D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0EF-41C9-BA49-51DFAF1AC9D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0EF-41C9-BA49-51DFAF1AC9D9}"/>
              </c:ext>
            </c:extLst>
          </c:dPt>
          <c:dPt>
            <c:idx val="4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0EF-41C9-BA49-51DFAF1AC9D9}"/>
              </c:ext>
            </c:extLst>
          </c:dPt>
          <c:dLbls>
            <c:dLbl>
              <c:idx val="0"/>
              <c:layout>
                <c:manualLayout>
                  <c:x val="-1.1170029842449808E-2"/>
                  <c:y val="5.344521987742535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15762E32-832E-4350-A829-92761823F2AC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6362848155823915E-2"/>
                      <c:h val="6.1143697337987177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0EF-41C9-BA49-51DFAF1AC9D9}"/>
                </c:ext>
              </c:extLst>
            </c:dLbl>
            <c:dLbl>
              <c:idx val="1"/>
              <c:layout>
                <c:manualLayout>
                  <c:x val="-0.16531635371526626"/>
                  <c:y val="8.457260176263019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CBE6C3CC-643A-422B-B11A-5181A971B370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834101750595411"/>
                      <c:h val="7.4154088692961195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0EF-41C9-BA49-51DFAF1AC9D9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EABC23F0-3E4C-4410-ABFC-ABF4B3045244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557708847281043"/>
                      <c:h val="0.1181830788544069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0EF-41C9-BA49-51DFAF1AC9D9}"/>
                </c:ext>
              </c:extLst>
            </c:dLbl>
            <c:dLbl>
              <c:idx val="3"/>
              <c:layout>
                <c:manualLayout>
                  <c:x val="0.14705273925192466"/>
                  <c:y val="0.1185590228064606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1BF4B875-81D6-40FD-8756-A71538F99B84}" type="VALUE">
                      <a:rPr lang="en-US" sz="1800" b="1" smtClean="0"/>
                      <a:pPr>
                        <a:defRPr sz="1800" b="1"/>
                      </a:pPr>
                      <a:t>[REIKŠMĖ]</a:t>
                    </a:fld>
                    <a:r>
                      <a: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511233110007624"/>
                      <c:h val="0.1027343103767066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A0EF-41C9-BA49-51DFAF1AC9D9}"/>
                </c:ext>
              </c:extLst>
            </c:dLbl>
            <c:dLbl>
              <c:idx val="4"/>
              <c:layout>
                <c:manualLayout>
                  <c:x val="8.9360238739598467E-3"/>
                  <c:y val="4.6397418281720428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3722196960168726E-2"/>
                      <c:h val="5.6381672848672924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9-A0EF-41C9-BA49-51DFAF1AC9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t-LT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visiškai nesutinku</c:v>
                </c:pt>
                <c:pt idx="1">
                  <c:v>ko gero nesutinku</c:v>
                </c:pt>
                <c:pt idx="2">
                  <c:v>ko gero sutinku</c:v>
                </c:pt>
                <c:pt idx="3">
                  <c:v>visiškai sutinku</c:v>
                </c:pt>
                <c:pt idx="4">
                  <c:v>negaliu atsakyti</c:v>
                </c:pt>
              </c:strCache>
            </c:strRef>
          </c:cat>
          <c:val>
            <c:numRef>
              <c:f>Lapas1!$B$2:$B$6</c:f>
              <c:numCache>
                <c:formatCode>General</c:formatCode>
                <c:ptCount val="5"/>
                <c:pt idx="0">
                  <c:v>2</c:v>
                </c:pt>
                <c:pt idx="1">
                  <c:v>26</c:v>
                </c:pt>
                <c:pt idx="2">
                  <c:v>56</c:v>
                </c:pt>
                <c:pt idx="3">
                  <c:v>12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0EF-41C9-BA49-51DFAF1AC9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454221836453399"/>
          <c:y val="0.84416071411511062"/>
          <c:w val="0.75409468146018011"/>
          <c:h val="0.153862260175224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lt-LT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69545128530645"/>
          <c:y val="2.780555458248278E-2"/>
          <c:w val="0.72548683597681873"/>
          <c:h val="0.82157406983885417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229981538528098"/>
          <c:y val="0.8441607232836329"/>
          <c:w val="0.75409468146018011"/>
          <c:h val="0.153862260175224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lt-LT"/>
    </a:p>
  </c:txPr>
  <c:externalData r:id="rId3">
    <c:autoUpdate val="0"/>
  </c:externalData>
  <c:userShapes r:id="rId4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359492898235754"/>
          <c:y val="3.3657712931454836E-2"/>
          <c:w val="0.76676168521448651"/>
          <c:h val="0.80631138073685371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0EF-41C9-BA49-51DFAF1AC9D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0EF-41C9-BA49-51DFAF1AC9D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0EF-41C9-BA49-51DFAF1AC9D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0EF-41C9-BA49-51DFAF1AC9D9}"/>
              </c:ext>
            </c:extLst>
          </c:dPt>
          <c:dPt>
            <c:idx val="4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0EF-41C9-BA49-51DFAF1AC9D9}"/>
              </c:ext>
            </c:extLst>
          </c:dPt>
          <c:dLbls>
            <c:dLbl>
              <c:idx val="0"/>
              <c:layout>
                <c:manualLayout>
                  <c:x val="-4.9148198972107732E-2"/>
                  <c:y val="7.224115275046216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15762E32-832E-4350-A829-92761823F2AC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6362848155823915E-2"/>
                      <c:h val="6.1143697337987177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0EF-41C9-BA49-51DFAF1AC9D9}"/>
                </c:ext>
              </c:extLst>
            </c:dLbl>
            <c:dLbl>
              <c:idx val="1"/>
              <c:layout>
                <c:manualLayout>
                  <c:x val="-0.16531635371526626"/>
                  <c:y val="8.457260176263019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CBE6C3CC-643A-422B-B11A-5181A971B370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834101750595411"/>
                      <c:h val="7.4154088692961195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0EF-41C9-BA49-51DFAF1AC9D9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EABC23F0-3E4C-4410-ABFC-ABF4B3045244}" type="VALUE">
                      <a:rPr lang="en-US" smtClean="0"/>
                      <a:pPr>
                        <a:defRPr sz="1800" b="1"/>
                      </a:pPr>
                      <a:t>[REIKŠMĖ]</a:t>
                    </a:fld>
                    <a:r>
                      <a: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557708847281043"/>
                      <c:h val="0.1181830788544069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0EF-41C9-BA49-51DFAF1AC9D9}"/>
                </c:ext>
              </c:extLst>
            </c:dLbl>
            <c:dLbl>
              <c:idx val="3"/>
              <c:layout>
                <c:manualLayout>
                  <c:x val="0.14705273925192466"/>
                  <c:y val="0.1185590228064606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1BF4B875-81D6-40FD-8756-A71538F99B84}" type="VALUE">
                      <a:rPr lang="en-US" sz="1800" b="1" smtClean="0"/>
                      <a:pPr>
                        <a:defRPr sz="1800" b="1"/>
                      </a:pPr>
                      <a:t>[REIKŠMĖ]</a:t>
                    </a:fld>
                    <a:r>
                      <a:rPr lang="en-U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lt-LT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511233110007624"/>
                      <c:h val="0.1027343103767066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A0EF-41C9-BA49-51DFAF1AC9D9}"/>
                </c:ext>
              </c:extLst>
            </c:dLbl>
            <c:dLbl>
              <c:idx val="4"/>
              <c:layout>
                <c:manualLayout>
                  <c:x val="5.1382212014170328E-2"/>
                  <c:y val="7.6940772781183095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3722196960168726E-2"/>
                      <c:h val="5.6381672848672924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9-A0EF-41C9-BA49-51DFAF1AC9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t-LT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visiškai nesutinku</c:v>
                </c:pt>
                <c:pt idx="1">
                  <c:v>ko gero nesutinku</c:v>
                </c:pt>
                <c:pt idx="2">
                  <c:v>ko gero sutinku</c:v>
                </c:pt>
                <c:pt idx="3">
                  <c:v>visiškai sutinku</c:v>
                </c:pt>
                <c:pt idx="4">
                  <c:v>negaliu atsakyti</c:v>
                </c:pt>
              </c:strCache>
            </c:strRef>
          </c:cat>
          <c:val>
            <c:numRef>
              <c:f>Lapas1!$B$2:$B$6</c:f>
              <c:numCache>
                <c:formatCode>General</c:formatCode>
                <c:ptCount val="5"/>
                <c:pt idx="0">
                  <c:v>8</c:v>
                </c:pt>
                <c:pt idx="1">
                  <c:v>18</c:v>
                </c:pt>
                <c:pt idx="2">
                  <c:v>52</c:v>
                </c:pt>
                <c:pt idx="3">
                  <c:v>14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0EF-41C9-BA49-51DFAF1AC9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454221836453399"/>
          <c:y val="0.84416071411511062"/>
          <c:w val="0.75409468146018011"/>
          <c:h val="0.153862260175224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lt-L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0.42248</cdr:x>
      <cdr:y>0.10037</cdr:y>
    </cdr:from>
    <cdr:to>
      <cdr:x>0.51249</cdr:x>
      <cdr:y>0.17937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95107461-4AC5-960D-42F6-54AA47031377}"/>
            </a:ext>
          </a:extLst>
        </cdr:cNvPr>
        <cdr:cNvSpPr txBox="1"/>
      </cdr:nvSpPr>
      <cdr:spPr>
        <a:xfrm xmlns:a="http://schemas.openxmlformats.org/drawingml/2006/main">
          <a:off x="2499909" y="542611"/>
          <a:ext cx="532563" cy="4270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lt-LT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2%</a:t>
          </a:r>
          <a:endParaRPr lang="de-DE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0.42248</cdr:x>
      <cdr:y>0.10037</cdr:y>
    </cdr:from>
    <cdr:to>
      <cdr:x>0.51249</cdr:x>
      <cdr:y>0.17937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95107461-4AC5-960D-42F6-54AA47031377}"/>
            </a:ext>
          </a:extLst>
        </cdr:cNvPr>
        <cdr:cNvSpPr txBox="1"/>
      </cdr:nvSpPr>
      <cdr:spPr>
        <a:xfrm xmlns:a="http://schemas.openxmlformats.org/drawingml/2006/main">
          <a:off x="2499909" y="542611"/>
          <a:ext cx="532563" cy="4270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lt-LT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4%</a:t>
          </a:r>
          <a:endParaRPr lang="de-DE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0.4386</cdr:x>
      <cdr:y>0.40947</cdr:y>
    </cdr:from>
    <cdr:to>
      <cdr:x>0.49689</cdr:x>
      <cdr:y>0.60114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95107461-4AC5-960D-42F6-54AA47031377}"/>
            </a:ext>
          </a:extLst>
        </cdr:cNvPr>
        <cdr:cNvSpPr txBox="1"/>
      </cdr:nvSpPr>
      <cdr:spPr>
        <a:xfrm xmlns:a="http://schemas.openxmlformats.org/drawingml/2006/main">
          <a:off x="4612192" y="1781731"/>
          <a:ext cx="612949" cy="8340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de-DE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1E6AE61-2DC2-6D17-BC6A-801DC4217D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redaguokite stilių</a:t>
            </a:r>
            <a:endParaRPr lang="de-DE"/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4C2A35B7-81A1-79F8-713B-DF452DA64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  <a:endParaRPr lang="de-DE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77B7E51F-9E23-E76E-76CF-8A3EE9570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9531-5580-4CA4-BC8F-8289ABEAB5B9}" type="datetimeFigureOut">
              <a:rPr lang="de-DE" smtClean="0"/>
              <a:t>31.08.2022</a:t>
            </a:fld>
            <a:endParaRPr lang="de-DE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E35E3840-4712-F844-4DA1-57926CC61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B1CA5503-EBF7-CF5A-9384-369731E90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1B11A-3BAA-4D23-B2F6-B8C46203221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7204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51C466D-CAEC-7051-C3F3-CD8D99502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de-DE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4E4888F2-6BF5-4C2A-F225-275E03C851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de-DE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0013FD5B-1D36-34DA-0FA1-CBDC89147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9531-5580-4CA4-BC8F-8289ABEAB5B9}" type="datetimeFigureOut">
              <a:rPr lang="de-DE" smtClean="0"/>
              <a:t>31.08.2022</a:t>
            </a:fld>
            <a:endParaRPr lang="de-DE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1F945429-026F-E28C-3ACB-9506A9B58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EE0BF5B7-4923-C895-7435-FB72F5E2D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1B11A-3BAA-4D23-B2F6-B8C46203221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5793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C76E2CA-6214-723F-67F3-5DE181C8E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redaguokite stilių</a:t>
            </a:r>
            <a:endParaRPr lang="de-DE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6211236F-B030-F4EC-B3F7-517C13D071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33B7F6E5-11F3-8D82-85E5-7D5C770FC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9531-5580-4CA4-BC8F-8289ABEAB5B9}" type="datetimeFigureOut">
              <a:rPr lang="de-DE" smtClean="0"/>
              <a:t>31.08.2022</a:t>
            </a:fld>
            <a:endParaRPr lang="de-DE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7D592777-30C2-D1D1-14E7-A863D183D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BC8D0414-0459-5F56-6BBE-5747E5F40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1B11A-3BAA-4D23-B2F6-B8C46203221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015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399A39F-A829-F2BF-176C-990AF9878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de-DE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A2A75B4-69E8-2643-2FDB-4F37BBC92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de-DE"/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8F3F4BD5-854B-5CAB-6CE8-7A0DBE3395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de-DE"/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19A70EBD-6D27-DC54-A272-061B6FF71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9531-5580-4CA4-BC8F-8289ABEAB5B9}" type="datetimeFigureOut">
              <a:rPr lang="de-DE" smtClean="0"/>
              <a:t>31.08.2022</a:t>
            </a:fld>
            <a:endParaRPr lang="de-DE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99DFBCC4-54CE-0186-59B7-BD712AC81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E891FCF1-8BE4-0E5C-8624-63C149718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1B11A-3BAA-4D23-B2F6-B8C46203221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2884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61D16ED-75A0-FCB4-B1E4-7B79EAC7E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de-DE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CCE5618D-00CE-9000-6632-1FCD993F2C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DB040409-E4CE-68EB-2559-0179EA84F5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de-DE"/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F919E4C6-B4DD-D763-F282-4F8AC60FA4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E2CB773B-0902-337C-810F-5F4BF4B7D6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de-DE"/>
          </a:p>
        </p:txBody>
      </p:sp>
      <p:sp>
        <p:nvSpPr>
          <p:cNvPr id="7" name="Datos vietos rezervavimo ženklas 6">
            <a:extLst>
              <a:ext uri="{FF2B5EF4-FFF2-40B4-BE49-F238E27FC236}">
                <a16:creationId xmlns:a16="http://schemas.microsoft.com/office/drawing/2014/main" id="{9D89FE45-6DC5-DEDC-8FA3-42FB96B9E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9531-5580-4CA4-BC8F-8289ABEAB5B9}" type="datetimeFigureOut">
              <a:rPr lang="de-DE" smtClean="0"/>
              <a:t>31.08.2022</a:t>
            </a:fld>
            <a:endParaRPr lang="de-DE"/>
          </a:p>
        </p:txBody>
      </p:sp>
      <p:sp>
        <p:nvSpPr>
          <p:cNvPr id="8" name="Poraštės vietos rezervavimo ženklas 7">
            <a:extLst>
              <a:ext uri="{FF2B5EF4-FFF2-40B4-BE49-F238E27FC236}">
                <a16:creationId xmlns:a16="http://schemas.microsoft.com/office/drawing/2014/main" id="{5CC99C45-4479-93A7-C4B4-9EE8BACF7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kaidrės numerio vietos rezervavimo ženklas 8">
            <a:extLst>
              <a:ext uri="{FF2B5EF4-FFF2-40B4-BE49-F238E27FC236}">
                <a16:creationId xmlns:a16="http://schemas.microsoft.com/office/drawing/2014/main" id="{A6F65F53-F833-6712-3167-45CBEC6AD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1B11A-3BAA-4D23-B2F6-B8C46203221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4590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CBD8BE4-B58F-749D-2B59-F6DB4CDF6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de-DE"/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id="{94C37210-E76D-8672-EC98-5E242648E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9531-5580-4CA4-BC8F-8289ABEAB5B9}" type="datetimeFigureOut">
              <a:rPr lang="de-DE" smtClean="0"/>
              <a:t>31.08.2022</a:t>
            </a:fld>
            <a:endParaRPr lang="de-DE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6C594247-3B11-3C9E-A594-4F2CB9292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D564B0CF-59E5-0E41-396F-AB58D54D2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1B11A-3BAA-4D23-B2F6-B8C46203221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9173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>
            <a:extLst>
              <a:ext uri="{FF2B5EF4-FFF2-40B4-BE49-F238E27FC236}">
                <a16:creationId xmlns:a16="http://schemas.microsoft.com/office/drawing/2014/main" id="{C299BEDF-0A89-7336-E4D6-B8A55312B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9531-5580-4CA4-BC8F-8289ABEAB5B9}" type="datetimeFigureOut">
              <a:rPr lang="de-DE" smtClean="0"/>
              <a:t>31.08.2022</a:t>
            </a:fld>
            <a:endParaRPr lang="de-DE"/>
          </a:p>
        </p:txBody>
      </p:sp>
      <p:sp>
        <p:nvSpPr>
          <p:cNvPr id="3" name="Poraštės vietos rezervavimo ženklas 2">
            <a:extLst>
              <a:ext uri="{FF2B5EF4-FFF2-40B4-BE49-F238E27FC236}">
                <a16:creationId xmlns:a16="http://schemas.microsoft.com/office/drawing/2014/main" id="{E3990384-5F32-DAF0-FD7C-219893CEA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41884F1C-9351-2ACF-73D5-A0501C3BE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1B11A-3BAA-4D23-B2F6-B8C46203221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0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D7D15AB-6B4D-239F-87D0-FE6B0201C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  <a:endParaRPr lang="de-DE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4E9001AC-70E7-3B4A-6A76-EEEDBD83FD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de-DE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28D03337-7F37-9631-B32F-E967013656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39976A47-EA41-EAB1-BF8D-F6A266A64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9531-5580-4CA4-BC8F-8289ABEAB5B9}" type="datetimeFigureOut">
              <a:rPr lang="de-DE" smtClean="0"/>
              <a:t>31.08.2022</a:t>
            </a:fld>
            <a:endParaRPr lang="de-DE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C4F0D03D-1A53-4E2E-32D7-439F11B34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4E36074C-5D5F-F67B-E77C-761D0D96C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1B11A-3BAA-4D23-B2F6-B8C46203221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6316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D4719FE-7032-C478-96B8-F809F3885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  <a:endParaRPr lang="de-DE"/>
          </a:p>
        </p:txBody>
      </p:sp>
      <p:sp>
        <p:nvSpPr>
          <p:cNvPr id="3" name="Paveikslėlio vietos rezervavimo ženklas 2">
            <a:extLst>
              <a:ext uri="{FF2B5EF4-FFF2-40B4-BE49-F238E27FC236}">
                <a16:creationId xmlns:a16="http://schemas.microsoft.com/office/drawing/2014/main" id="{25F587B0-B5C0-7FDC-0216-4529FC2894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8424480B-DAF3-6F94-B8E7-8653C19F82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94578AA4-5A09-AA93-072F-62707605A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9531-5580-4CA4-BC8F-8289ABEAB5B9}" type="datetimeFigureOut">
              <a:rPr lang="de-DE" smtClean="0"/>
              <a:t>31.08.2022</a:t>
            </a:fld>
            <a:endParaRPr lang="de-DE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8878F195-8C2D-5959-A545-809203BA0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560580AC-CB42-4F1B-DC9D-D4CCC63CA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1B11A-3BAA-4D23-B2F6-B8C46203221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5657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393895D-AAA6-307C-627F-C8829B706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de-DE"/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A219065F-C1DC-001E-E48D-6A87387414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de-DE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BE1ADEA6-5423-597E-DD36-7AC44BF24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9531-5580-4CA4-BC8F-8289ABEAB5B9}" type="datetimeFigureOut">
              <a:rPr lang="de-DE" smtClean="0"/>
              <a:t>31.08.2022</a:t>
            </a:fld>
            <a:endParaRPr lang="de-DE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6ACE5D2E-06CC-CFE2-E1FC-9F890BBC2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80CF815D-C758-F6FD-3678-ADF42FF47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1B11A-3BAA-4D23-B2F6-B8C46203221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3393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>
            <a:extLst>
              <a:ext uri="{FF2B5EF4-FFF2-40B4-BE49-F238E27FC236}">
                <a16:creationId xmlns:a16="http://schemas.microsoft.com/office/drawing/2014/main" id="{641AB954-21AB-399F-E842-1C0CE10854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redaguokite stilių</a:t>
            </a:r>
            <a:endParaRPr lang="de-DE"/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A11224ED-F219-9194-D1ED-0C899336AE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de-DE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FFD23514-114A-2D2E-CA17-42013B41F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9531-5580-4CA4-BC8F-8289ABEAB5B9}" type="datetimeFigureOut">
              <a:rPr lang="de-DE" smtClean="0"/>
              <a:t>31.08.2022</a:t>
            </a:fld>
            <a:endParaRPr lang="de-DE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275DE409-4089-2B0E-F4B0-B4F340187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675E8E5B-B232-389F-0BD4-C0251E741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1B11A-3BAA-4D23-B2F6-B8C46203221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5117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>
            <a:extLst>
              <a:ext uri="{FF2B5EF4-FFF2-40B4-BE49-F238E27FC236}">
                <a16:creationId xmlns:a16="http://schemas.microsoft.com/office/drawing/2014/main" id="{1CD51611-8CAB-F730-1767-7252A05AC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  <a:endParaRPr lang="de-DE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BEE0AB5A-C971-78CD-397C-90BA31ACB5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de-DE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282E6A5E-AA37-30B4-30BA-EE6C38AC69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59531-5580-4CA4-BC8F-8289ABEAB5B9}" type="datetimeFigureOut">
              <a:rPr lang="de-DE" smtClean="0"/>
              <a:t>31.08.2022</a:t>
            </a:fld>
            <a:endParaRPr lang="de-DE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1A228787-E4AA-422B-73F1-7FE4AA88AB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60673412-066F-0C22-BED0-72EAE981AC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D1B11A-3BAA-4D23-B2F6-B8C46203221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5578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F02FD28-8A87-499F-CE92-5EDCE1AEC8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306637"/>
          </a:xfrm>
        </p:spPr>
        <p:txBody>
          <a:bodyPr>
            <a:normAutofit/>
          </a:bodyPr>
          <a:lstStyle/>
          <a:p>
            <a:pPr algn="ctr"/>
            <a:br>
              <a:rPr lang="lt-LT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lt-LT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lt-LT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VEIKIMAS KARTU</a:t>
            </a:r>
            <a:endParaRPr lang="de-DE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34EF2288-C0AE-EA52-0102-EEEC1DF6F2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7464" y="3682125"/>
            <a:ext cx="8637072" cy="1724377"/>
          </a:xfrm>
        </p:spPr>
        <p:txBody>
          <a:bodyPr>
            <a:normAutofit/>
          </a:bodyPr>
          <a:lstStyle/>
          <a:p>
            <a:pPr algn="ctr"/>
            <a:r>
              <a:rPr lang="lt-LT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Veiklos kokybės įsivertinimo ir mokinių pažangos</a:t>
            </a:r>
          </a:p>
          <a:p>
            <a:pPr algn="ctr"/>
            <a:r>
              <a:rPr lang="lt-LT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bei pasiekimų vertinimo darbo grupė</a:t>
            </a:r>
          </a:p>
          <a:p>
            <a:pPr algn="ctr"/>
            <a:r>
              <a:rPr lang="lt-LT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2021-2022 </a:t>
            </a:r>
            <a:r>
              <a:rPr lang="lt-LT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m.m</a:t>
            </a:r>
            <a:r>
              <a:rPr lang="lt-LT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de-DE" dirty="0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9BC54AFA-6C75-D73F-3D59-30DA792DD7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4962" y="523146"/>
            <a:ext cx="2442075" cy="1472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296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E8C3E34-EDEC-5098-8B15-41B35B193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92875"/>
          </a:xfrm>
        </p:spPr>
        <p:txBody>
          <a:bodyPr>
            <a:normAutofit/>
          </a:bodyPr>
          <a:lstStyle/>
          <a:p>
            <a:r>
              <a:rPr lang="en-US" sz="3600" b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Problema</a:t>
            </a:r>
            <a: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kokiame lygyje</a:t>
            </a:r>
            <a: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mokykloje</a:t>
            </a:r>
            <a: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vyksta</a:t>
            </a:r>
            <a: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administracijos</a:t>
            </a:r>
            <a: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pedagogų</a:t>
            </a:r>
            <a: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pagalbos</a:t>
            </a:r>
            <a: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mokiniui</a:t>
            </a:r>
            <a: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specialistų</a:t>
            </a:r>
            <a: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veikimas</a:t>
            </a:r>
            <a: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kartu</a:t>
            </a:r>
            <a: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b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Tikslai</a:t>
            </a:r>
            <a: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b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1. </a:t>
            </a:r>
            <a:r>
              <a:rPr lang="en-US" sz="3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Nustatyti</a:t>
            </a:r>
            <a: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stipriausius</a:t>
            </a:r>
            <a: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silpniausi</a:t>
            </a:r>
            <a:r>
              <a:rPr lang="lt-LT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en-US" sz="3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veikimo</a:t>
            </a:r>
            <a: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kartu</a:t>
            </a:r>
            <a: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aspektus</a:t>
            </a:r>
            <a:r>
              <a:rPr lang="lt-LT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2. </a:t>
            </a:r>
            <a:r>
              <a:rPr lang="en-US" sz="3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Nustatyti</a:t>
            </a:r>
            <a: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mokyklos</a:t>
            </a:r>
            <a: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administracijos</a:t>
            </a:r>
            <a: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pedagogų</a:t>
            </a:r>
            <a: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pagalbos</a:t>
            </a:r>
            <a: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mokiniui</a:t>
            </a:r>
            <a: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specialistų</a:t>
            </a:r>
            <a: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veikimo</a:t>
            </a:r>
            <a: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kartu</a:t>
            </a:r>
            <a: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sėkmes</a:t>
            </a:r>
            <a: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bei</a:t>
            </a:r>
            <a: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tobulintinas</a:t>
            </a:r>
            <a: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sritis</a:t>
            </a:r>
            <a: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3. </a:t>
            </a:r>
            <a:r>
              <a:rPr lang="en-US" sz="3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Pateikti</a:t>
            </a:r>
            <a: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rekomendacijas</a:t>
            </a:r>
            <a: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mokyklos</a:t>
            </a:r>
            <a: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veiklos</a:t>
            </a:r>
            <a: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tobulinimui</a:t>
            </a:r>
            <a: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3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3395267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5ED75D37-EC84-964D-0D07-926DFF285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1" y="1008993"/>
            <a:ext cx="9231410" cy="354204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Respondentų</a:t>
            </a:r>
            <a:r>
              <a:rPr lang="en-US" sz="4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statistika</a:t>
            </a:r>
            <a:r>
              <a:rPr lang="en-US" sz="4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en-US" sz="4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lt-LT" sz="4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4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Pakviesta respondentų - 56</a:t>
            </a:r>
            <a:br>
              <a:rPr lang="en-US" sz="4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lt-LT" sz="4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alyvavo </a:t>
            </a:r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apklausoje</a:t>
            </a:r>
            <a:r>
              <a:rPr lang="en-US" sz="4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respondentų</a:t>
            </a:r>
            <a:r>
              <a:rPr lang="en-US" sz="4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50</a:t>
            </a:r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(89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br>
              <a:rPr lang="en-US" sz="4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Vyrai</a:t>
            </a:r>
            <a:r>
              <a:rPr lang="en-US" sz="4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br>
              <a:rPr lang="en-US" sz="4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Moterys</a:t>
            </a:r>
            <a:r>
              <a:rPr lang="en-US" sz="4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- 4</a:t>
            </a:r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br>
              <a:rPr lang="en-US" sz="4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Vidutinis</a:t>
            </a:r>
            <a:r>
              <a:rPr lang="en-US" sz="4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amžius</a:t>
            </a:r>
            <a:r>
              <a:rPr lang="en-US" sz="4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- 54.2 </a:t>
            </a:r>
            <a:r>
              <a:rPr lang="en-US" sz="4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metai</a:t>
            </a:r>
            <a:endParaRPr lang="en-US" sz="4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787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o vietos rezervavimo ženklas 7">
            <a:extLst>
              <a:ext uri="{FF2B5EF4-FFF2-40B4-BE49-F238E27FC236}">
                <a16:creationId xmlns:a16="http://schemas.microsoft.com/office/drawing/2014/main" id="{0BB43E93-7E62-69D9-4E5E-FB7F8306E9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372863"/>
            <a:ext cx="5046107" cy="1189608"/>
          </a:xfrm>
        </p:spPr>
        <p:txBody>
          <a:bodyPr>
            <a:normAutofit/>
          </a:bodyPr>
          <a:lstStyle/>
          <a:p>
            <a:pPr algn="ctr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Mūsų mokyklos darbuotojai laiko save viena komanda, siekiančia bendrų tikslų.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Turinio vietos rezervavimo ženklas 13">
            <a:extLst>
              <a:ext uri="{FF2B5EF4-FFF2-40B4-BE49-F238E27FC236}">
                <a16:creationId xmlns:a16="http://schemas.microsoft.com/office/drawing/2014/main" id="{2A4CE3FE-FFE9-5A10-633C-4F7AAC5812E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694837130"/>
              </p:ext>
            </p:extLst>
          </p:nvPr>
        </p:nvGraphicFramePr>
        <p:xfrm>
          <a:off x="180870" y="1562471"/>
          <a:ext cx="6125237" cy="49226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ksto vietos rezervavimo ženklas 9">
            <a:extLst>
              <a:ext uri="{FF2B5EF4-FFF2-40B4-BE49-F238E27FC236}">
                <a16:creationId xmlns:a16="http://schemas.microsoft.com/office/drawing/2014/main" id="{C527C812-E93F-8086-5846-74954775EC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71722" y="372864"/>
            <a:ext cx="5183188" cy="866002"/>
          </a:xfrm>
        </p:spPr>
        <p:txBody>
          <a:bodyPr>
            <a:normAutofit/>
          </a:bodyPr>
          <a:lstStyle/>
          <a:p>
            <a:pPr algn="ctr"/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Mokykloje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santykiai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grindžiami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kolegialia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pagalba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20" name="Turinio vietos rezervavimo ženklas 13">
            <a:extLst>
              <a:ext uri="{FF2B5EF4-FFF2-40B4-BE49-F238E27FC236}">
                <a16:creationId xmlns:a16="http://schemas.microsoft.com/office/drawing/2014/main" id="{78F36897-FD48-12D4-307E-D8BA0F83EAE5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017017429"/>
              </p:ext>
            </p:extLst>
          </p:nvPr>
        </p:nvGraphicFramePr>
        <p:xfrm>
          <a:off x="6172199" y="1562471"/>
          <a:ext cx="5588051" cy="49226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35084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05DA3200-EB5C-3B2D-660C-14BECA725F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5644" y="443793"/>
            <a:ext cx="5157787" cy="823912"/>
          </a:xfrm>
        </p:spPr>
        <p:txBody>
          <a:bodyPr>
            <a:normAutofit/>
          </a:bodyPr>
          <a:lstStyle/>
          <a:p>
            <a:pPr algn="ctr"/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Aš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bendradarbiauju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kolegomis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padedu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jiems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11" name="Turinio vietos rezervavimo ženklas 13">
            <a:extLst>
              <a:ext uri="{FF2B5EF4-FFF2-40B4-BE49-F238E27FC236}">
                <a16:creationId xmlns:a16="http://schemas.microsoft.com/office/drawing/2014/main" id="{B2268261-8C30-871C-EA5F-E96216510293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068430113"/>
              </p:ext>
            </p:extLst>
          </p:nvPr>
        </p:nvGraphicFramePr>
        <p:xfrm>
          <a:off x="311500" y="1396722"/>
          <a:ext cx="5686076" cy="5164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B044DBD3-A0E9-20ED-A5BA-4F6FC7D7F6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97312" y="465555"/>
            <a:ext cx="5183188" cy="449088"/>
          </a:xfrm>
        </p:spPr>
        <p:txBody>
          <a:bodyPr>
            <a:normAutofit/>
          </a:bodyPr>
          <a:lstStyle/>
          <a:p>
            <a:pPr algn="ctr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Aš sulaukiu pagalbos iš kitų kolegų.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Turinio vietos rezervavimo ženklas 13">
            <a:extLst>
              <a:ext uri="{FF2B5EF4-FFF2-40B4-BE49-F238E27FC236}">
                <a16:creationId xmlns:a16="http://schemas.microsoft.com/office/drawing/2014/main" id="{44617321-56DB-E16C-4F90-E991C84E11DE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504164724"/>
              </p:ext>
            </p:extLst>
          </p:nvPr>
        </p:nvGraphicFramePr>
        <p:xfrm>
          <a:off x="6172200" y="1326382"/>
          <a:ext cx="5835580" cy="5235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962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3F79DF9F-F00C-C7EA-F14F-A92AA7806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0088" y="331596"/>
            <a:ext cx="5157787" cy="783771"/>
          </a:xfrm>
        </p:spPr>
        <p:txBody>
          <a:bodyPr>
            <a:normAutofit fontScale="92500"/>
          </a:bodyPr>
          <a:lstStyle/>
          <a:p>
            <a:pPr algn="ctr"/>
            <a:r>
              <a:rPr lang="lt-LT" dirty="0"/>
              <a:t>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Mes kartu džiaugiamės pavykusiais projektais, pasiekimais, laimėjimais.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Turinio vietos rezervavimo ženklas 13">
            <a:extLst>
              <a:ext uri="{FF2B5EF4-FFF2-40B4-BE49-F238E27FC236}">
                <a16:creationId xmlns:a16="http://schemas.microsoft.com/office/drawing/2014/main" id="{6695B131-8156-9DA5-31D8-847DEED32BD5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473747830"/>
              </p:ext>
            </p:extLst>
          </p:nvPr>
        </p:nvGraphicFramePr>
        <p:xfrm>
          <a:off x="80388" y="1426865"/>
          <a:ext cx="5917188" cy="52251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60CC774A-D987-A9DA-FBE5-B193132F9F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23032" y="331596"/>
            <a:ext cx="5183188" cy="823912"/>
          </a:xfrm>
        </p:spPr>
        <p:txBody>
          <a:bodyPr>
            <a:normAutofit fontScale="92500"/>
          </a:bodyPr>
          <a:lstStyle/>
          <a:p>
            <a:pPr algn="ctr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Naujiems kolegoms padedame integruotis į mūsų mokyklos kolektyvą.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Turinio vietos rezervavimo ženklas 13">
            <a:extLst>
              <a:ext uri="{FF2B5EF4-FFF2-40B4-BE49-F238E27FC236}">
                <a16:creationId xmlns:a16="http://schemas.microsoft.com/office/drawing/2014/main" id="{E4F08E58-6A67-0C95-5930-A53AE1E0D5AB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990829715"/>
              </p:ext>
            </p:extLst>
          </p:nvPr>
        </p:nvGraphicFramePr>
        <p:xfrm>
          <a:off x="6172199" y="1245996"/>
          <a:ext cx="5684855" cy="5406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40541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3F79DF9F-F00C-C7EA-F14F-A92AA7806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388" y="331596"/>
            <a:ext cx="5917188" cy="783771"/>
          </a:xfrm>
        </p:spPr>
        <p:txBody>
          <a:bodyPr>
            <a:noAutofit/>
          </a:bodyPr>
          <a:lstStyle/>
          <a:p>
            <a:pPr algn="ctr"/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Mokyklos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problemas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galima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atvirai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aptarti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pokalbiuose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mokyklos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vadovais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11" name="Turinio vietos rezervavimo ženklas 13">
            <a:extLst>
              <a:ext uri="{FF2B5EF4-FFF2-40B4-BE49-F238E27FC236}">
                <a16:creationId xmlns:a16="http://schemas.microsoft.com/office/drawing/2014/main" id="{6695B131-8156-9DA5-31D8-847DEED32BD5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07439153"/>
              </p:ext>
            </p:extLst>
          </p:nvPr>
        </p:nvGraphicFramePr>
        <p:xfrm>
          <a:off x="80388" y="1245997"/>
          <a:ext cx="5917188" cy="5406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60CC774A-D987-A9DA-FBE5-B193132F9F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53661" y="236190"/>
            <a:ext cx="5183188" cy="823912"/>
          </a:xfrm>
        </p:spPr>
        <p:txBody>
          <a:bodyPr>
            <a:normAutofit fontScale="92500"/>
          </a:bodyPr>
          <a:lstStyle/>
          <a:p>
            <a:pPr algn="ctr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Konfliktai mūsų mokykloje sprendžiami korektiškai, geranoriškai.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Turinio vietos rezervavimo ženklas 13">
            <a:extLst>
              <a:ext uri="{FF2B5EF4-FFF2-40B4-BE49-F238E27FC236}">
                <a16:creationId xmlns:a16="http://schemas.microsoft.com/office/drawing/2014/main" id="{E4F08E58-6A67-0C95-5930-A53AE1E0D5AB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854777321"/>
              </p:ext>
            </p:extLst>
          </p:nvPr>
        </p:nvGraphicFramePr>
        <p:xfrm>
          <a:off x="6172199" y="1245996"/>
          <a:ext cx="5684855" cy="5406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6978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3F79DF9F-F00C-C7EA-F14F-A92AA7806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388" y="331596"/>
            <a:ext cx="5917188" cy="783771"/>
          </a:xfrm>
        </p:spPr>
        <p:txBody>
          <a:bodyPr>
            <a:noAutofit/>
          </a:bodyPr>
          <a:lstStyle/>
          <a:p>
            <a:pPr algn="ctr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Mokytojai dirba kaip profesionalų komanda.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Turinio vietos rezervavimo ženklas 13">
            <a:extLst>
              <a:ext uri="{FF2B5EF4-FFF2-40B4-BE49-F238E27FC236}">
                <a16:creationId xmlns:a16="http://schemas.microsoft.com/office/drawing/2014/main" id="{6695B131-8156-9DA5-31D8-847DEED32BD5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455362916"/>
              </p:ext>
            </p:extLst>
          </p:nvPr>
        </p:nvGraphicFramePr>
        <p:xfrm>
          <a:off x="80388" y="1245997"/>
          <a:ext cx="5917188" cy="5406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60CC774A-D987-A9DA-FBE5-B193132F9F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53661" y="236190"/>
            <a:ext cx="5183188" cy="823912"/>
          </a:xfrm>
        </p:spPr>
        <p:txBody>
          <a:bodyPr>
            <a:normAutofit/>
          </a:bodyPr>
          <a:lstStyle/>
          <a:p>
            <a:pPr algn="ctr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Mokytojų interesai atvirai aptariami diskusijose.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Turinio vietos rezervavimo ženklas 13">
            <a:extLst>
              <a:ext uri="{FF2B5EF4-FFF2-40B4-BE49-F238E27FC236}">
                <a16:creationId xmlns:a16="http://schemas.microsoft.com/office/drawing/2014/main" id="{E4F08E58-6A67-0C95-5930-A53AE1E0D5AB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745590942"/>
              </p:ext>
            </p:extLst>
          </p:nvPr>
        </p:nvGraphicFramePr>
        <p:xfrm>
          <a:off x="6172199" y="1245996"/>
          <a:ext cx="5684855" cy="5406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39603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3F79DF9F-F00C-C7EA-F14F-A92AA7806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1742" y="276331"/>
            <a:ext cx="5917188" cy="783771"/>
          </a:xfrm>
        </p:spPr>
        <p:txBody>
          <a:bodyPr>
            <a:noAutofit/>
          </a:bodyPr>
          <a:lstStyle/>
          <a:p>
            <a:pPr algn="ctr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Aš jaučiuosi mokyklos bendruomenės dalimi.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Turinio vietos rezervavimo ženklas 13">
            <a:extLst>
              <a:ext uri="{FF2B5EF4-FFF2-40B4-BE49-F238E27FC236}">
                <a16:creationId xmlns:a16="http://schemas.microsoft.com/office/drawing/2014/main" id="{6695B131-8156-9DA5-31D8-847DEED32BD5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511102177"/>
              </p:ext>
            </p:extLst>
          </p:nvPr>
        </p:nvGraphicFramePr>
        <p:xfrm>
          <a:off x="80388" y="1245997"/>
          <a:ext cx="5917188" cy="5406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60CC774A-D987-A9DA-FBE5-B193132F9F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53661" y="236190"/>
            <a:ext cx="5183188" cy="823912"/>
          </a:xfrm>
        </p:spPr>
        <p:txBody>
          <a:bodyPr>
            <a:normAutofit/>
          </a:bodyPr>
          <a:lstStyle/>
          <a:p>
            <a:pPr algn="ctr"/>
            <a:r>
              <a:rPr lang="fi-FI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Mano santykiai su kitais mokytojais kolegiški, geranoriški.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Turinio vietos rezervavimo ženklas 13">
            <a:extLst>
              <a:ext uri="{FF2B5EF4-FFF2-40B4-BE49-F238E27FC236}">
                <a16:creationId xmlns:a16="http://schemas.microsoft.com/office/drawing/2014/main" id="{E4F08E58-6A67-0C95-5930-A53AE1E0D5AB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057480974"/>
              </p:ext>
            </p:extLst>
          </p:nvPr>
        </p:nvGraphicFramePr>
        <p:xfrm>
          <a:off x="6172199" y="1245996"/>
          <a:ext cx="5684855" cy="5406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53196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3F79DF9F-F00C-C7EA-F14F-A92AA7806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1742" y="276331"/>
            <a:ext cx="5917188" cy="783771"/>
          </a:xfrm>
        </p:spPr>
        <p:txBody>
          <a:bodyPr>
            <a:noAutofit/>
          </a:bodyPr>
          <a:lstStyle/>
          <a:p>
            <a:pPr algn="ctr"/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Bendradarbiavimas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praturtina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palengvina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mano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asmeninį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darbą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graphicFrame>
        <p:nvGraphicFramePr>
          <p:cNvPr id="11" name="Turinio vietos rezervavimo ženklas 13">
            <a:extLst>
              <a:ext uri="{FF2B5EF4-FFF2-40B4-BE49-F238E27FC236}">
                <a16:creationId xmlns:a16="http://schemas.microsoft.com/office/drawing/2014/main" id="{6695B131-8156-9DA5-31D8-847DEED32BD5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539690291"/>
              </p:ext>
            </p:extLst>
          </p:nvPr>
        </p:nvGraphicFramePr>
        <p:xfrm>
          <a:off x="80388" y="1245997"/>
          <a:ext cx="5917188" cy="5406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60CC774A-D987-A9DA-FBE5-B193132F9F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53661" y="236190"/>
            <a:ext cx="5183188" cy="823912"/>
          </a:xfrm>
        </p:spPr>
        <p:txBody>
          <a:bodyPr>
            <a:normAutofit/>
          </a:bodyPr>
          <a:lstStyle/>
          <a:p>
            <a:pPr algn="ctr"/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Aš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kolegomis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aptariu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mokymo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(si)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turinį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14" name="Turinio vietos rezervavimo ženklas 13">
            <a:extLst>
              <a:ext uri="{FF2B5EF4-FFF2-40B4-BE49-F238E27FC236}">
                <a16:creationId xmlns:a16="http://schemas.microsoft.com/office/drawing/2014/main" id="{E4F08E58-6A67-0C95-5930-A53AE1E0D5AB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160289320"/>
              </p:ext>
            </p:extLst>
          </p:nvPr>
        </p:nvGraphicFramePr>
        <p:xfrm>
          <a:off x="6172199" y="1245996"/>
          <a:ext cx="5684855" cy="5406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88975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3F79DF9F-F00C-C7EA-F14F-A92AA7806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1742" y="276331"/>
            <a:ext cx="5917188" cy="783771"/>
          </a:xfrm>
        </p:spPr>
        <p:txBody>
          <a:bodyPr>
            <a:noAutofit/>
          </a:bodyPr>
          <a:lstStyle/>
          <a:p>
            <a:pPr algn="ctr"/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Mokykloje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mokytojai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kartu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kolegomis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ruošiasi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pamokoms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11" name="Turinio vietos rezervavimo ženklas 13">
            <a:extLst>
              <a:ext uri="{FF2B5EF4-FFF2-40B4-BE49-F238E27FC236}">
                <a16:creationId xmlns:a16="http://schemas.microsoft.com/office/drawing/2014/main" id="{6695B131-8156-9DA5-31D8-847DEED32BD5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978741780"/>
              </p:ext>
            </p:extLst>
          </p:nvPr>
        </p:nvGraphicFramePr>
        <p:xfrm>
          <a:off x="102614" y="1245996"/>
          <a:ext cx="5917188" cy="5406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60CC774A-D987-A9DA-FBE5-B193132F9F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53660" y="236190"/>
            <a:ext cx="5554603" cy="1009806"/>
          </a:xfrm>
        </p:spPr>
        <p:txBody>
          <a:bodyPr>
            <a:normAutofit lnSpcReduction="10000"/>
          </a:bodyPr>
          <a:lstStyle/>
          <a:p>
            <a:pPr algn="ctr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Mes kartu su kolegomis aptariame mokinių mokymo(</a:t>
            </a:r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aktualijas (pvz., pasiekimus, pažangą, pagalbą mokiniui).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Turinio vietos rezervavimo ženklas 13">
            <a:extLst>
              <a:ext uri="{FF2B5EF4-FFF2-40B4-BE49-F238E27FC236}">
                <a16:creationId xmlns:a16="http://schemas.microsoft.com/office/drawing/2014/main" id="{E4F08E58-6A67-0C95-5930-A53AE1E0D5AB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418299243"/>
              </p:ext>
            </p:extLst>
          </p:nvPr>
        </p:nvGraphicFramePr>
        <p:xfrm>
          <a:off x="6172199" y="1245996"/>
          <a:ext cx="5684855" cy="5406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105451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3F79DF9F-F00C-C7EA-F14F-A92AA7806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1742" y="276331"/>
            <a:ext cx="5917188" cy="783771"/>
          </a:xfrm>
        </p:spPr>
        <p:txBody>
          <a:bodyPr>
            <a:noAutofit/>
          </a:bodyPr>
          <a:lstStyle/>
          <a:p>
            <a:pPr algn="ctr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Mūsų kolektyve į klaidas žiūrima kaip į mokymosi galimybę.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Turinio vietos rezervavimo ženklas 13">
            <a:extLst>
              <a:ext uri="{FF2B5EF4-FFF2-40B4-BE49-F238E27FC236}">
                <a16:creationId xmlns:a16="http://schemas.microsoft.com/office/drawing/2014/main" id="{6695B131-8156-9DA5-31D8-847DEED32BD5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188720806"/>
              </p:ext>
            </p:extLst>
          </p:nvPr>
        </p:nvGraphicFramePr>
        <p:xfrm>
          <a:off x="80388" y="1245997"/>
          <a:ext cx="5917188" cy="5406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60CC774A-D987-A9DA-FBE5-B193132F9F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53660" y="236190"/>
            <a:ext cx="5554603" cy="823912"/>
          </a:xfrm>
        </p:spPr>
        <p:txBody>
          <a:bodyPr>
            <a:normAutofit/>
          </a:bodyPr>
          <a:lstStyle/>
          <a:p>
            <a:pPr algn="ctr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Mūsų mokyklos mokytojai stebi vienas kito pamokas ir aptaria jas tarpusavyje.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Turinio vietos rezervavimo ženklas 13">
            <a:extLst>
              <a:ext uri="{FF2B5EF4-FFF2-40B4-BE49-F238E27FC236}">
                <a16:creationId xmlns:a16="http://schemas.microsoft.com/office/drawing/2014/main" id="{E4F08E58-6A67-0C95-5930-A53AE1E0D5AB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647518735"/>
              </p:ext>
            </p:extLst>
          </p:nvPr>
        </p:nvGraphicFramePr>
        <p:xfrm>
          <a:off x="6172199" y="1245996"/>
          <a:ext cx="5684855" cy="5406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10675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3F79DF9F-F00C-C7EA-F14F-A92AA7806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1742" y="276331"/>
            <a:ext cx="5917188" cy="969665"/>
          </a:xfrm>
        </p:spPr>
        <p:txBody>
          <a:bodyPr>
            <a:noAutofit/>
          </a:bodyPr>
          <a:lstStyle/>
          <a:p>
            <a:pPr algn="ctr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Mūsų mokyklos mokytojai dalijasi informacija apie ugdymo metodus ir kitus praktinius patyrimus.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Turinio vietos rezervavimo ženklas 13">
            <a:extLst>
              <a:ext uri="{FF2B5EF4-FFF2-40B4-BE49-F238E27FC236}">
                <a16:creationId xmlns:a16="http://schemas.microsoft.com/office/drawing/2014/main" id="{6695B131-8156-9DA5-31D8-847DEED32BD5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690361454"/>
              </p:ext>
            </p:extLst>
          </p:nvPr>
        </p:nvGraphicFramePr>
        <p:xfrm>
          <a:off x="80388" y="1245997"/>
          <a:ext cx="5917188" cy="5406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60CC774A-D987-A9DA-FBE5-B193132F9F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53660" y="236190"/>
            <a:ext cx="5554603" cy="823912"/>
          </a:xfrm>
        </p:spPr>
        <p:txBody>
          <a:bodyPr>
            <a:normAutofit/>
          </a:bodyPr>
          <a:lstStyle/>
          <a:p>
            <a:pPr algn="ctr"/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Mokytojai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dalijasi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savo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mokymo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(si)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medžiaga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kitais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kolegomis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14" name="Turinio vietos rezervavimo ženklas 13">
            <a:extLst>
              <a:ext uri="{FF2B5EF4-FFF2-40B4-BE49-F238E27FC236}">
                <a16:creationId xmlns:a16="http://schemas.microsoft.com/office/drawing/2014/main" id="{E4F08E58-6A67-0C95-5930-A53AE1E0D5AB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254939716"/>
              </p:ext>
            </p:extLst>
          </p:nvPr>
        </p:nvGraphicFramePr>
        <p:xfrm>
          <a:off x="6172199" y="1245996"/>
          <a:ext cx="5684855" cy="5406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933164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3F79DF9F-F00C-C7EA-F14F-A92AA7806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1742" y="205993"/>
            <a:ext cx="5917188" cy="854109"/>
          </a:xfrm>
        </p:spPr>
        <p:txBody>
          <a:bodyPr>
            <a:noAutofit/>
          </a:bodyPr>
          <a:lstStyle/>
          <a:p>
            <a:pPr algn="ctr"/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Aš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kolegomis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dali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uosi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mokomąja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medžiaga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11" name="Turinio vietos rezervavimo ženklas 13">
            <a:extLst>
              <a:ext uri="{FF2B5EF4-FFF2-40B4-BE49-F238E27FC236}">
                <a16:creationId xmlns:a16="http://schemas.microsoft.com/office/drawing/2014/main" id="{6695B131-8156-9DA5-31D8-847DEED32BD5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649841165"/>
              </p:ext>
            </p:extLst>
          </p:nvPr>
        </p:nvGraphicFramePr>
        <p:xfrm>
          <a:off x="102614" y="1245996"/>
          <a:ext cx="5917188" cy="5406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60CC774A-D987-A9DA-FBE5-B193132F9F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53660" y="236190"/>
            <a:ext cx="5554603" cy="823912"/>
          </a:xfrm>
        </p:spPr>
        <p:txBody>
          <a:bodyPr>
            <a:normAutofit/>
          </a:bodyPr>
          <a:lstStyle/>
          <a:p>
            <a:pPr algn="ctr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Mokytojai bendradarbiaudami išmėgina mokymo(</a:t>
            </a:r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metodus.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Turinio vietos rezervavimo ženklas 13">
            <a:extLst>
              <a:ext uri="{FF2B5EF4-FFF2-40B4-BE49-F238E27FC236}">
                <a16:creationId xmlns:a16="http://schemas.microsoft.com/office/drawing/2014/main" id="{E4F08E58-6A67-0C95-5930-A53AE1E0D5AB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408092740"/>
              </p:ext>
            </p:extLst>
          </p:nvPr>
        </p:nvGraphicFramePr>
        <p:xfrm>
          <a:off x="6172199" y="1245996"/>
          <a:ext cx="5684855" cy="5406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863853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3F79DF9F-F00C-C7EA-F14F-A92AA7806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1742" y="205993"/>
            <a:ext cx="5917188" cy="854109"/>
          </a:xfrm>
        </p:spPr>
        <p:txBody>
          <a:bodyPr>
            <a:noAutofit/>
          </a:bodyPr>
          <a:lstStyle/>
          <a:p>
            <a:pPr algn="ctr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Aš pamokose naudoju su kolegomis išmėgintus mokymo(</a:t>
            </a:r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metodus.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Turinio vietos rezervavimo ženklas 13">
            <a:extLst>
              <a:ext uri="{FF2B5EF4-FFF2-40B4-BE49-F238E27FC236}">
                <a16:creationId xmlns:a16="http://schemas.microsoft.com/office/drawing/2014/main" id="{6695B131-8156-9DA5-31D8-847DEED32BD5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8651202"/>
              </p:ext>
            </p:extLst>
          </p:nvPr>
        </p:nvGraphicFramePr>
        <p:xfrm>
          <a:off x="102614" y="1245996"/>
          <a:ext cx="5917188" cy="5406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60CC774A-D987-A9DA-FBE5-B193132F9F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53660" y="236190"/>
            <a:ext cx="5554603" cy="823912"/>
          </a:xfrm>
        </p:spPr>
        <p:txBody>
          <a:bodyPr>
            <a:normAutofit/>
          </a:bodyPr>
          <a:lstStyle/>
          <a:p>
            <a:pPr algn="ctr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Mūsų mokykloje yra įtvirtintos kolegialaus grįžtamojo ryšio formos.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Turinio vietos rezervavimo ženklas 13">
            <a:extLst>
              <a:ext uri="{FF2B5EF4-FFF2-40B4-BE49-F238E27FC236}">
                <a16:creationId xmlns:a16="http://schemas.microsoft.com/office/drawing/2014/main" id="{E4F08E58-6A67-0C95-5930-A53AE1E0D5AB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829916073"/>
              </p:ext>
            </p:extLst>
          </p:nvPr>
        </p:nvGraphicFramePr>
        <p:xfrm>
          <a:off x="6172199" y="1245996"/>
          <a:ext cx="5684855" cy="5406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118832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60CC774A-D987-A9DA-FBE5-B193132F9F6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013744" y="223045"/>
            <a:ext cx="8164512" cy="82391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Mūsų mokykloje organizuojamos mokytojų mokymosi išvykos, skirtos mokinių ugdymo turiniui praturtinti.</a:t>
            </a:r>
            <a:endParaRPr lang="de-DE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Turinio vietos rezervavimo ženklas 13">
            <a:extLst>
              <a:ext uri="{FF2B5EF4-FFF2-40B4-BE49-F238E27FC236}">
                <a16:creationId xmlns:a16="http://schemas.microsoft.com/office/drawing/2014/main" id="{6695B131-8156-9DA5-31D8-847DEED32BD5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179856812"/>
              </p:ext>
            </p:extLst>
          </p:nvPr>
        </p:nvGraphicFramePr>
        <p:xfrm>
          <a:off x="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Turinio vietos rezervavimo ženklas 13">
            <a:extLst>
              <a:ext uri="{FF2B5EF4-FFF2-40B4-BE49-F238E27FC236}">
                <a16:creationId xmlns:a16="http://schemas.microsoft.com/office/drawing/2014/main" id="{E4F08E58-6A67-0C95-5930-A53AE1E0D5AB}"/>
              </a:ext>
            </a:extLst>
          </p:cNvPr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4273912476"/>
              </p:ext>
            </p:extLst>
          </p:nvPr>
        </p:nvGraphicFramePr>
        <p:xfrm>
          <a:off x="3253581" y="1046957"/>
          <a:ext cx="5684837" cy="5405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660385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1C19151-A077-BB4C-646B-35DEDB403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lt-LT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Išvados</a:t>
            </a:r>
            <a:br>
              <a:rPr lang="lt-L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Stiprieji veiklos aspektai:</a:t>
            </a:r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38D322D6-96E4-06A7-CF51-CC9D780C16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lt-LT" sz="2800" dirty="0"/>
              <a:t>88</a:t>
            </a:r>
            <a:r>
              <a:rPr lang="en-US" sz="2800" dirty="0"/>
              <a:t>% </a:t>
            </a:r>
            <a:r>
              <a:rPr lang="en-US" sz="2800" dirty="0" err="1"/>
              <a:t>pedagog</a:t>
            </a:r>
            <a:r>
              <a:rPr lang="lt-LT" sz="2800" dirty="0"/>
              <a:t>ų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laiko save viena komanda, siekiančia bendrų tikslų.</a:t>
            </a:r>
          </a:p>
          <a:p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98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pedagog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ų bendradarbiauja su kolegomis ir padeda jiems.</a:t>
            </a:r>
          </a:p>
          <a:p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mokytojų mano, kad mokyklos problemas atvirai galima aptarti su mokyklos vadovais.</a:t>
            </a:r>
          </a:p>
          <a:p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pedagogų jaučiasi mokyklos bendruomenės dalimi.</a:t>
            </a:r>
          </a:p>
          <a:p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94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mokytoj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ų mano, kad jų santykiai </a:t>
            </a:r>
            <a:r>
              <a:rPr lang="fi-FI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 kitais mokytojais kolegiški, geranoriški.</a:t>
            </a: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92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pedagogų teigia, kad bendradarbiavimas praturtina ir palengvina jų darbą.</a:t>
            </a:r>
          </a:p>
          <a:p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mokytoj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ų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kolegomis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aptaria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moky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o(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turin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į.</a:t>
            </a:r>
          </a:p>
          <a:p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96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mokytoj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ų kartu su kolegomis aptaria mokinių mokymo(</a:t>
            </a:r>
            <a:r>
              <a:rPr lang="lt-LT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aktualijas (pvz., pasiekimus, pažangą, pagalbą mokiniui).</a:t>
            </a:r>
          </a:p>
          <a:p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Mūsų mokyklos mokytojai stebi vien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kit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ų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pamokas ir aptaria jas tarpusavyje (88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%).</a:t>
            </a: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86% 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pedagogų dalinasi mokomąja medžiaga su kolegomis.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90%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pedagogų mano, kad mokytojai dirba kaip profesionalų komanda.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1338418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91BBEA0-9ED8-0CA5-EDAB-7AF7A0336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Silpnieji veiklos aspektai:</a:t>
            </a:r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F01F24BC-6372-D65B-8D08-8A113D0BE0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pedagog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ų ko gero nesutinka ir visiškai nesutinka su teiginiu, kad mokytojai kartu su kolegomis ruošiasi pamokoms.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Tik 10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pedagogų visiškai sutinka, kad mokytojai dalijasi savo mokymo(</a:t>
            </a:r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medžiaga su kolegomis. ( 26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nesutink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).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Mūsų mokykloje yra įtvirtintos kolegialaus grįžtamojo ryšio formos (12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mokytojų visiškai sutinka).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7256185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B442D7D-F1E3-863F-FE8A-6E4FB4410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                  </a:t>
            </a: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Rekomendacijos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A626188D-D4CD-43B3-0EF8-04FE72F051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Dalintis su kolegomis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mokymo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medžiaga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Susipažinti su mokyklos kolegialaus grįžtamojo ryšio organizavimo tvarkos aprašu ir darbe vadovautis jo nuostatomis.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Įsivertinimo rezultatus aptarti metodinėse grupėse ir kitame metodinės tarybos posėdyje pateikti savo pasiūlymus bei samprotavimus veikimo kartu klausimais.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8578853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DBAAB54-5FAD-619F-458B-7279E8BA2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                                 </a:t>
            </a:r>
            <a:r>
              <a:rPr lang="lt-LT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Ačiū</a:t>
            </a:r>
          </a:p>
        </p:txBody>
      </p:sp>
      <p:pic>
        <p:nvPicPr>
          <p:cNvPr id="1026" name="Picture 2" descr="viena komanda">
            <a:extLst>
              <a:ext uri="{FF2B5EF4-FFF2-40B4-BE49-F238E27FC236}">
                <a16:creationId xmlns:a16="http://schemas.microsoft.com/office/drawing/2014/main" id="{A21D4D94-779D-798D-9C80-D64616A758E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050" y="1690688"/>
            <a:ext cx="66484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4675953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</TotalTime>
  <Words>849</Words>
  <Application>Microsoft Office PowerPoint</Application>
  <PresentationFormat>Plačiaekranė</PresentationFormat>
  <Paragraphs>160</Paragraphs>
  <Slides>20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„Office“ tema</vt:lpstr>
      <vt:lpstr>   VEIKIMAS KARTU</vt:lpstr>
      <vt:lpstr>Problema:  kokiame lygyje mokykloje vyksta administracijos, pedagogų, pagalbos mokiniui specialistų veikimas kartu? Tikslai:         1. Nustatyti stipriausius ir silpniausius veikimo kartu aspektus.        2. Nustatyti mokyklos administracijos, pedagogų, pagalbos mokiniui specialistų veikimo kartu sėkmes bei tobulintinas sritis.        3. Pateikti rekomendacijas mokyklos veiklos tobulinimui. </vt:lpstr>
      <vt:lpstr>Respondentų statistika:  Pakviesta respondentų - 56 Dalyvavo apklausoje respondentų – 50 (89%) Vyrai - 4 Moterys - 46 Vidutinis amžius - 54.2 metai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                          Išvados                Stiprieji veiklos aspektai:</vt:lpstr>
      <vt:lpstr>             Silpnieji veiklos aspektai:</vt:lpstr>
      <vt:lpstr>                  Rekomendacijos</vt:lpstr>
      <vt:lpstr>                                 Ačiū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VEIKIMAS KARTU</dc:title>
  <dc:creator>VAIDA MAŽEIKIENĖ</dc:creator>
  <cp:lastModifiedBy>KĘSTUTIS AUGYS</cp:lastModifiedBy>
  <cp:revision>1</cp:revision>
  <dcterms:created xsi:type="dcterms:W3CDTF">2022-08-25T14:43:39Z</dcterms:created>
  <dcterms:modified xsi:type="dcterms:W3CDTF">2022-08-31T07:15:42Z</dcterms:modified>
</cp:coreProperties>
</file>