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  <p:sldMasterId id="2147483853" r:id="rId2"/>
    <p:sldMasterId id="2147483871" r:id="rId3"/>
    <p:sldMasterId id="2147483883" r:id="rId4"/>
    <p:sldMasterId id="2147483901" r:id="rId5"/>
  </p:sldMasterIdLst>
  <p:sldIdLst>
    <p:sldId id="256" r:id="rId6"/>
    <p:sldId id="257" r:id="rId7"/>
    <p:sldId id="258" r:id="rId8"/>
    <p:sldId id="274" r:id="rId9"/>
    <p:sldId id="260" r:id="rId10"/>
    <p:sldId id="261" r:id="rId11"/>
    <p:sldId id="262" r:id="rId12"/>
    <p:sldId id="275" r:id="rId13"/>
    <p:sldId id="264" r:id="rId14"/>
    <p:sldId id="265" r:id="rId15"/>
    <p:sldId id="266" r:id="rId16"/>
    <p:sldId id="267" r:id="rId17"/>
    <p:sldId id="276" r:id="rId18"/>
    <p:sldId id="269" r:id="rId19"/>
    <p:sldId id="270" r:id="rId20"/>
    <p:sldId id="273" r:id="rId21"/>
    <p:sldId id="271" r:id="rId22"/>
    <p:sldId id="272" r:id="rId23"/>
    <p:sldId id="278" r:id="rId24"/>
    <p:sldId id="279" r:id="rId25"/>
    <p:sldId id="280" r:id="rId26"/>
    <p:sldId id="259" r:id="rId27"/>
    <p:sldId id="281" r:id="rId28"/>
    <p:sldId id="263" r:id="rId29"/>
    <p:sldId id="282" r:id="rId30"/>
    <p:sldId id="283" r:id="rId31"/>
    <p:sldId id="284" r:id="rId32"/>
    <p:sldId id="285" r:id="rId33"/>
    <p:sldId id="268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2B19F-8011-2000-7A69-0D36D7BD31F8}" v="419" dt="2021-03-04T16:23:17.985"/>
    <p1510:client id="{3C1502D5-ADE0-151B-6DDF-1FA74C0AAD06}" v="1080" dt="2021-03-09T11:46:44.018"/>
    <p1510:client id="{5339BD9C-8219-D2D2-FC1D-8AF6DFFA5491}" v="46" dt="2021-02-10T16:20:44.873"/>
    <p1510:client id="{77D21D58-6B9A-8713-57CB-48C3DEF4EDC0}" v="121" dt="2021-03-08T20:04:52.954"/>
    <p1510:client id="{8CD82659-86C5-D283-4D60-3E85CAE9FD39}" v="6" dt="2021-03-04T16:43:20.549"/>
    <p1510:client id="{B43B3A80-5DF0-6D18-2A3D-7C2CF8973A4C}" v="640" dt="2021-02-10T16:01:07.672"/>
    <p1510:client id="{C05AD84D-87B0-06C9-71EB-959BAEBFB230}" v="147" dt="2021-02-09T07:42:38.643"/>
    <p1510:client id="{C2C56527-0D53-4EB6-8F99-A52F189643D6}" v="436" dt="2021-01-26T11:47:22.705"/>
    <p1510:client id="{C35EC4C6-65CD-247E-8F24-EF49E582E2A0}" v="227" dt="2021-03-08T20:45:54.232"/>
    <p1510:client id="{C3AB43E8-045C-4980-E13D-1D99D20E9768}" v="402" dt="2021-02-09T11:22:16.824"/>
    <p1510:client id="{D124AE35-D5F2-4813-A175-E78B9E95267E}" v="107" dt="2021-03-23T11:25:25.180"/>
    <p1510:client id="{FBE28A77-4A83-A8C0-10D3-AEFC1AAFA312}" v="112" dt="2021-03-23T11:33:53.109"/>
    <p1510:client id="{FD851B99-664A-307F-D5F2-DE232D0087FB}" v="5" dt="2021-02-10T16:12:37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97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22:3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20:42:2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2:3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5:46:0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43:1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9:58:42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0:44:13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0:44:25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0:44:4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6:19:0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20:26:5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20:29:4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16:5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18:0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19:2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19:4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20:39:1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August 24,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8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August 24,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583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August 24,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11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592516F-7F71-4AD0-A64C-121AFFFDDEE3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EE95164-B6F7-4A7C-8C7A-481FE5FA3575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515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516F-7F71-4AD0-A64C-121AFFFDDEE3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5164-B6F7-4A7C-8C7A-481FE5FA357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73352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516F-7F71-4AD0-A64C-121AFFFDDEE3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5164-B6F7-4A7C-8C7A-481FE5FA3575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30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516F-7F71-4AD0-A64C-121AFFFDDEE3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5164-B6F7-4A7C-8C7A-481FE5FA357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42945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516F-7F71-4AD0-A64C-121AFFFDDEE3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5164-B6F7-4A7C-8C7A-481FE5FA3575}" type="slidenum">
              <a:rPr lang="lt-LT" smtClean="0"/>
              <a:t>‹#›</a:t>
            </a:fld>
            <a:endParaRPr lang="lt-L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031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516F-7F71-4AD0-A64C-121AFFFDDEE3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5164-B6F7-4A7C-8C7A-481FE5FA3575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847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516F-7F71-4AD0-A64C-121AFFFDDEE3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5164-B6F7-4A7C-8C7A-481FE5FA357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55663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516F-7F71-4AD0-A64C-121AFFFDDEE3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5164-B6F7-4A7C-8C7A-481FE5FA3575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61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August 24,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34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516F-7F71-4AD0-A64C-121AFFFDDEE3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5164-B6F7-4A7C-8C7A-481FE5FA357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55428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516F-7F71-4AD0-A64C-121AFFFDDEE3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5164-B6F7-4A7C-8C7A-481FE5FA357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85097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516F-7F71-4AD0-A64C-121AFFFDDEE3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5164-B6F7-4A7C-8C7A-481FE5FA3575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159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516F-7F71-4AD0-A64C-121AFFFDDEE3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5164-B6F7-4A7C-8C7A-481FE5FA3575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338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516F-7F71-4AD0-A64C-121AFFFDDEE3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5164-B6F7-4A7C-8C7A-481FE5FA357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78210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516F-7F71-4AD0-A64C-121AFFFDDEE3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5164-B6F7-4A7C-8C7A-481FE5FA3575}" type="slidenum">
              <a:rPr lang="lt-LT" smtClean="0"/>
              <a:t>‹#›</a:t>
            </a:fld>
            <a:endParaRPr lang="lt-L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076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516F-7F71-4AD0-A64C-121AFFFDDEE3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5164-B6F7-4A7C-8C7A-481FE5FA3575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294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516F-7F71-4AD0-A64C-121AFFFDDEE3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5164-B6F7-4A7C-8C7A-481FE5FA3575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866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516F-7F71-4AD0-A64C-121AFFFDDEE3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5164-B6F7-4A7C-8C7A-481FE5FA3575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012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FAFA40B-7D1A-45EE-B2BB-7A7443DE7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24E80081-3767-4A35-A866-B16BC9DBC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69C09E0-A0BA-4CBD-88C4-46948788A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31BD-15DE-40E2-B68C-FFADBECB405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618D4DA-ECC9-4DAA-82CA-6F2DB651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5895553B-0788-4A18-9AB8-5350ED461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AB2F-CB3C-46B0-BAF3-FF48D0BA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4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August 24,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52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878FF83-9179-4D30-BD29-E1E39749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E248D80-C0E9-49B1-986E-6DB4398BB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C679785-ACF4-41B4-A755-A7762EAF2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31BD-15DE-40E2-B68C-FFADBECB405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BEFCCDB7-6881-4DF1-94B7-35BA74E5C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9C34137-E1CE-4E43-8B55-DD1591D20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AB2F-CB3C-46B0-BAF3-FF48D0BA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331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E38CD1F-A63B-4075-9F2A-CFD19347F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3E3D61FF-95A8-4425-9DB5-9DBE0264B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4BED3365-3EEE-46BB-9C65-5D827D3E4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31BD-15DE-40E2-B68C-FFADBECB405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6DA21AD-837F-466F-A32C-933E0B87E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EAE1316-44DB-4683-A9D1-9838E193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AB2F-CB3C-46B0-BAF3-FF48D0BA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65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18F7DE9-6557-458B-B5C3-0DC8ADB72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235EED8-8837-4965-AC0D-6B2BE65E4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3AA9D86E-03E8-4DF9-97D8-B6EFB876D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4ECC2DAE-51A9-421C-BF54-E653E418C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31BD-15DE-40E2-B68C-FFADBECB405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E2B72A97-01E6-4CBD-B7EF-237DEC2C8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99B0DE37-68D8-4454-872C-1A32B683B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AB2F-CB3C-46B0-BAF3-FF48D0BA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74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AF6AA84-A2B1-4B6F-A2C1-EBC493C65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CB58FC06-01B8-4245-A4CE-BD0BC707F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EC33433C-4C85-41D1-BAE9-602D4169C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43EC233C-8A1E-4393-8C82-6FA6031F4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DAEDF0D7-BB8F-4A17-85C0-EA9C332F46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C1E2084E-959F-4C46-88BF-6054F971D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31BD-15DE-40E2-B68C-FFADBECB405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9FDF24A9-213E-49EE-8780-D090C4CA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A9AB6A66-C480-4363-8821-6A076660E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AB2F-CB3C-46B0-BAF3-FF48D0BA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372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DEA2EBC-1B06-4D3D-A035-96DC970D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2C76713F-6E41-476F-A3AF-B349A23B4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31BD-15DE-40E2-B68C-FFADBECB405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6262542B-5E03-4E29-8274-34EDBB4F6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61787EDE-228D-4E63-99C1-28EE55B5F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AB2F-CB3C-46B0-BAF3-FF48D0BA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13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808D2F47-0387-40C8-AB9E-7DD07BD4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31BD-15DE-40E2-B68C-FFADBECB405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5C4F8F29-8719-4D49-B8AC-FCF5FD2C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748DDA4D-509C-4043-B1B4-7F6F86346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AB2F-CB3C-46B0-BAF3-FF48D0BA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27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8E98578-926A-4ECA-A8B2-25077C19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86CB2DD-98C8-4B8F-9B88-6457BD88A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0EE77D77-B1B8-46B3-AD58-E04BBBCFA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E63CA264-E1ED-4302-885D-7EC1E165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31BD-15DE-40E2-B68C-FFADBECB405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A1103DE0-5EA3-4A4A-A81A-2634A6FC9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9ECEF38E-2B9C-4DD7-9082-5811AEC4E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AB2F-CB3C-46B0-BAF3-FF48D0BA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89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8FDAF6E-923B-4F95-B1AE-8B1BD71AB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E4C4134D-2A28-4200-8600-862F5FBFB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64C3159B-4069-4A9A-AA54-E36CEE6D9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8195B971-E37A-45DC-825D-98D8860B7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31BD-15DE-40E2-B68C-FFADBECB405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5ED6360E-0EEB-46E1-9AD7-BD3304279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EAD1EBA1-2477-4549-BD76-4A2BA955D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AB2F-CB3C-46B0-BAF3-FF48D0BA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517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F47935B-C1F9-499A-9164-CE9498E4B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325A801B-5A99-4442-A077-961BFDC9A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6EDECD24-3297-4619-94B7-5687CB0EB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31BD-15DE-40E2-B68C-FFADBECB405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DA7E7F7D-C1AC-407D-B0DE-C7663126A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19E2BC0-DC5A-426D-B9E6-C0F29CE0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AB2F-CB3C-46B0-BAF3-FF48D0BA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179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D4F700FB-C712-4C07-8E52-1EE67BB25F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E43310C3-8D3A-49BC-9148-B5967D7B7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072C16CD-5F28-4BF4-A93E-219C3856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31BD-15DE-40E2-B68C-FFADBECB405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F7352CF-B159-420C-AE80-B0F1EEBEC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279237C4-FC3F-4793-95B0-6395A3357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AB2F-CB3C-46B0-BAF3-FF48D0BA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7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August 24,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312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A3CDDC-B62D-496E-9113-1DF3E93AF1ED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6321147-F405-4A56-879B-51153A2BA38A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2198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DDC-B62D-496E-9113-1DF3E93AF1ED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1147-F405-4A56-879B-51153A2BA38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80171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DDC-B62D-496E-9113-1DF3E93AF1ED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1147-F405-4A56-879B-51153A2BA38A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121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DDC-B62D-496E-9113-1DF3E93AF1ED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1147-F405-4A56-879B-51153A2BA38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097072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DDC-B62D-496E-9113-1DF3E93AF1ED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1147-F405-4A56-879B-51153A2BA38A}" type="slidenum">
              <a:rPr lang="lt-LT" smtClean="0"/>
              <a:t>‹#›</a:t>
            </a:fld>
            <a:endParaRPr lang="lt-L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0822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DDC-B62D-496E-9113-1DF3E93AF1ED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1147-F405-4A56-879B-51153A2BA38A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1139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DDC-B62D-496E-9113-1DF3E93AF1ED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1147-F405-4A56-879B-51153A2BA38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81153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DDC-B62D-496E-9113-1DF3E93AF1ED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1147-F405-4A56-879B-51153A2BA38A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2655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DDC-B62D-496E-9113-1DF3E93AF1ED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1147-F405-4A56-879B-51153A2BA38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168984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DDC-B62D-496E-9113-1DF3E93AF1ED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1147-F405-4A56-879B-51153A2BA38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700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August 24,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916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DDC-B62D-496E-9113-1DF3E93AF1ED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1147-F405-4A56-879B-51153A2BA38A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4439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DDC-B62D-496E-9113-1DF3E93AF1ED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1147-F405-4A56-879B-51153A2BA38A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9292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DDC-B62D-496E-9113-1DF3E93AF1ED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1147-F405-4A56-879B-51153A2BA38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56857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DDC-B62D-496E-9113-1DF3E93AF1ED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1147-F405-4A56-879B-51153A2BA38A}" type="slidenum">
              <a:rPr lang="lt-LT" smtClean="0"/>
              <a:t>‹#›</a:t>
            </a:fld>
            <a:endParaRPr lang="lt-L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2248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DDC-B62D-496E-9113-1DF3E93AF1ED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1147-F405-4A56-879B-51153A2BA38A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104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DDC-B62D-496E-9113-1DF3E93AF1ED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1147-F405-4A56-879B-51153A2BA38A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6665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DDC-B62D-496E-9113-1DF3E93AF1ED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1147-F405-4A56-879B-51153A2BA38A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3993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294905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42685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8203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August 24,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5178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942726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14302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6978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7565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91103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3099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615963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848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August 24,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5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August 24,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0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August 24,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August 24, 2021</a:t>
            </a:fld>
            <a:endParaRPr lang="en-US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462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51" r:id="rId7"/>
    <p:sldLayoutId id="2147483847" r:id="rId8"/>
    <p:sldLayoutId id="2147483848" r:id="rId9"/>
    <p:sldLayoutId id="2147483849" r:id="rId10"/>
    <p:sldLayoutId id="2147483850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92516F-7F71-4AD0-A64C-121AFFFDDEE3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E95164-B6F7-4A7C-8C7A-481FE5FA357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8314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459E55A-DA25-4E85-A87D-139EF3EC6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70F5F98A-4304-4743-91DB-9779A717D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D5A88C6F-FB49-4B42-B46A-5B6BE22207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731BD-15DE-40E2-B68C-FFADBECB405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1E47DFB8-7B13-4B73-A160-0611AE4C3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5932BA9E-2AEF-43CC-BC61-24C80A6CB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0AB2F-CB3C-46B0-BAF3-FF48D0BA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4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A3CDDC-B62D-496E-9113-1DF3E93AF1ED}" type="datetimeFigureOut">
              <a:rPr lang="lt-LT" smtClean="0"/>
              <a:t>2021.08.24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321147-F405-4A56-879B-51153A2BA38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2383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67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5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7.png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5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50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5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400"/>
              <a:t>Joniškio "Saulės" pagrindinė mokykla</a:t>
            </a:r>
            <a:br>
              <a:rPr lang="en-US" sz="2400"/>
            </a:br>
            <a:br>
              <a:rPr lang="en-US" sz="2400"/>
            </a:br>
            <a:r>
              <a:rPr lang="en-US" sz="2400"/>
              <a:t>JONIŠKIS "SAULĖS" BASIC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15016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ea typeface="Batang"/>
              </a:rPr>
              <a:t>LAIKO JUOSTA</a:t>
            </a:r>
          </a:p>
          <a:p>
            <a:r>
              <a:rPr lang="en-US" dirty="0">
                <a:ea typeface="Batang"/>
              </a:rPr>
              <a:t>TIMELINE</a:t>
            </a:r>
          </a:p>
          <a:p>
            <a:r>
              <a:rPr lang="en-US" noProof="1">
                <a:latin typeface="Times New Roman"/>
                <a:ea typeface="Batang"/>
                <a:cs typeface="Calibri"/>
              </a:rPr>
              <a:t>Adrija Misevičiūte</a:t>
            </a:r>
            <a:endParaRPr lang="en-US" noProof="1">
              <a:latin typeface="Times New Roman"/>
              <a:cs typeface="Calibri"/>
            </a:endParaRPr>
          </a:p>
        </p:txBody>
      </p:sp>
      <p:pic>
        <p:nvPicPr>
          <p:cNvPr id="6" name="Paveikslėlis 6">
            <a:extLst>
              <a:ext uri="{FF2B5EF4-FFF2-40B4-BE49-F238E27FC236}">
                <a16:creationId xmlns:a16="http://schemas.microsoft.com/office/drawing/2014/main" id="{50A31DAE-93FF-49BF-82BC-1586E22C4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267" y="238243"/>
            <a:ext cx="3919549" cy="174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7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aveikslėlis 7" descr="Paveikslėlis, kuriame yra pastatas, laukas, senas, namas&#10;&#10;Automatiškai sugeneruotas aprašymas">
            <a:extLst>
              <a:ext uri="{FF2B5EF4-FFF2-40B4-BE49-F238E27FC236}">
                <a16:creationId xmlns:a16="http://schemas.microsoft.com/office/drawing/2014/main" id="{B39F46B8-E5BD-406E-9F7D-DE4946CBA8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024A0B14-8272-409E-91E4-E7428DFA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4759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/>
              <a:t>1965</a:t>
            </a:r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105D874C-D035-451E-9380-E4EE2DCB4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9319" y="2547257"/>
            <a:ext cx="4458446" cy="32393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150000"/>
              </a:lnSpc>
              <a:buChar char="•"/>
            </a:pPr>
            <a:r>
              <a:rPr lang="lt-LT" sz="2000" dirty="0">
                <a:latin typeface="Times New Roman"/>
                <a:ea typeface="Batang"/>
                <a:cs typeface="Calibri"/>
              </a:rPr>
              <a:t>Pastatytas mokyklos priestatas.</a:t>
            </a:r>
            <a:endParaRPr lang="lt-LT" dirty="0"/>
          </a:p>
          <a:p>
            <a:pPr marL="342900" indent="-342900">
              <a:lnSpc>
                <a:spcPct val="150000"/>
              </a:lnSpc>
              <a:buChar char="•"/>
            </a:pPr>
            <a:endParaRPr lang="en-US" sz="2000">
              <a:latin typeface="Times New Roman"/>
              <a:cs typeface="Calibri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000" dirty="0">
                <a:latin typeface="Times New Roman"/>
                <a:ea typeface="Batang"/>
                <a:cs typeface="Calibri"/>
              </a:rPr>
              <a:t>A school annex was built.</a:t>
            </a:r>
          </a:p>
        </p:txBody>
      </p:sp>
    </p:spTree>
    <p:extLst>
      <p:ext uri="{BB962C8B-B14F-4D97-AF65-F5344CB8AC3E}">
        <p14:creationId xmlns:p14="http://schemas.microsoft.com/office/powerpoint/2010/main" val="3889679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3EFA6C3-82DC-4131-9929-2523E6FD0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8C119525-F91D-4336-AF44-9EF33B434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61" y="609601"/>
            <a:ext cx="6177722" cy="12160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1978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EC9469E-14CA-4358-BABC-CBF836A61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aveikslėlis 7" descr="Paveikslėlis, kuriame yra pastatas, laukas, dangus, daugiaaukštis&#10;&#10;Automatiškai sugeneruotas aprašymas">
            <a:extLst>
              <a:ext uri="{FF2B5EF4-FFF2-40B4-BE49-F238E27FC236}">
                <a16:creationId xmlns:a16="http://schemas.microsoft.com/office/drawing/2014/main" id="{BF8AA54C-E320-465E-ADDF-4A01C37DB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731" y="1104900"/>
            <a:ext cx="3378093" cy="5052060"/>
          </a:xfrm>
          <a:prstGeom prst="rect">
            <a:avLst/>
          </a:prstGeom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A7A96FE6-F546-4C0E-9C84-9DE3B799A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83761" y="2225039"/>
            <a:ext cx="6177722" cy="40293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  <a:buChar char="•"/>
            </a:pPr>
            <a:r>
              <a:rPr lang="lt-LT" sz="2000" dirty="0">
                <a:latin typeface="Times New Roman"/>
                <a:ea typeface="Batang"/>
                <a:cs typeface="Calibri"/>
              </a:rPr>
              <a:t>Atidarytas moksleivių bendrabutis prie mokyklos. Jame gyveno 170 mokinių.</a:t>
            </a:r>
            <a:endParaRPr lang="lt-LT" dirty="0"/>
          </a:p>
          <a:p>
            <a:pPr marL="285750" indent="-285750">
              <a:lnSpc>
                <a:spcPct val="150000"/>
              </a:lnSpc>
              <a:buChar char="•"/>
            </a:pPr>
            <a:endParaRPr lang="en-US" sz="2000">
              <a:latin typeface="Times New Roman"/>
              <a:cs typeface="Calibri"/>
            </a:endParaRPr>
          </a:p>
          <a:p>
            <a:pPr marL="285750" indent="-285750">
              <a:lnSpc>
                <a:spcPct val="150000"/>
              </a:lnSpc>
              <a:buChar char="•"/>
            </a:pPr>
            <a:br>
              <a:rPr lang="en-US" sz="2000" dirty="0">
                <a:latin typeface="Times New Roman"/>
              </a:rPr>
            </a:br>
            <a:r>
              <a:rPr lang="en-US" sz="2000" dirty="0">
                <a:latin typeface="Times New Roman"/>
                <a:ea typeface="Batang"/>
                <a:cs typeface="Calibri"/>
              </a:rPr>
              <a:t>A student dormitory next to the school was opened. It was home to 170 students.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48EB4C9-ACAF-4CCA-BA6E-93144319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95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31648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23400" y="1671703"/>
                  <a:pt x="5529437" y="1636968"/>
                </a:cubicBezTo>
                <a:cubicBezTo>
                  <a:pt x="5500069" y="1636638"/>
                  <a:pt x="5481558" y="1636672"/>
                  <a:pt x="5440853" y="1657958"/>
                </a:cubicBezTo>
                <a:cubicBezTo>
                  <a:pt x="5340428" y="1673293"/>
                  <a:pt x="5074771" y="1739921"/>
                  <a:pt x="4945936" y="1713743"/>
                </a:cubicBezTo>
                <a:cubicBezTo>
                  <a:pt x="4914142" y="1717597"/>
                  <a:pt x="4837317" y="1726609"/>
                  <a:pt x="4818446" y="1726895"/>
                </a:cubicBezTo>
                <a:lnTo>
                  <a:pt x="4813657" y="1730706"/>
                </a:lnTo>
                <a:lnTo>
                  <a:pt x="4759058" y="1766533"/>
                </a:lnTo>
                <a:cubicBezTo>
                  <a:pt x="4747481" y="1770744"/>
                  <a:pt x="4734604" y="1772921"/>
                  <a:pt x="4719749" y="1771811"/>
                </a:cubicBezTo>
                <a:cubicBezTo>
                  <a:pt x="4667035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57504" y="1957276"/>
                </a:lnTo>
                <a:lnTo>
                  <a:pt x="3115176" y="1943459"/>
                </a:lnTo>
                <a:cubicBezTo>
                  <a:pt x="3095397" y="1937281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36287" y="1833446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49501" y="1831241"/>
                  <a:pt x="883960" y="1822386"/>
                </a:cubicBezTo>
                <a:cubicBezTo>
                  <a:pt x="831931" y="179086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FA60E792-2D73-44C7-B8A7-6E0BABA0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2004 rugsėjo 1 – 1st September 2004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38A58EB8-F185-4D2F-B211-18E6C0226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4615" y="1836086"/>
            <a:ext cx="4788505" cy="47374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  <a:buChar char="•"/>
            </a:pPr>
            <a:r>
              <a:rPr lang="lt-LT" sz="2000" dirty="0">
                <a:latin typeface="Times New Roman"/>
                <a:ea typeface="Batang"/>
                <a:cs typeface="Calibri"/>
              </a:rPr>
              <a:t>Atidaryta lavinamoji klasė, kurioje ugdomi mokiniai, turintys intelekto, elgesio ir emocijų sutrikimų, judėjimo negalių.</a:t>
            </a:r>
            <a:endParaRPr lang="lt-LT" dirty="0"/>
          </a:p>
          <a:p>
            <a:pPr marL="285750" indent="-285750">
              <a:lnSpc>
                <a:spcPct val="150000"/>
              </a:lnSpc>
              <a:buChar char="•"/>
            </a:pPr>
            <a:endParaRPr lang="en-US" sz="2000">
              <a:latin typeface="Times New Roman"/>
              <a:ea typeface="Batang"/>
              <a:cs typeface="Calibri"/>
            </a:endParaRP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US" sz="2000" dirty="0">
                <a:latin typeface="Times New Roman"/>
                <a:ea typeface="Batang"/>
                <a:cs typeface="Calibri"/>
              </a:rPr>
              <a:t>An educational class has been opened to educate students with intellectual, behavioral and emotional disorders, mobility impairments.</a:t>
            </a:r>
            <a:endParaRPr lang="en-US" sz="2000" dirty="0">
              <a:latin typeface="Times New Roman"/>
              <a:cs typeface="Calibri"/>
            </a:endParaRPr>
          </a:p>
        </p:txBody>
      </p:sp>
      <p:pic>
        <p:nvPicPr>
          <p:cNvPr id="6" name="Paveikslėlis 6" descr="Paveikslėlis, kuriame yra vidinis, grindys, siena, lubos&#10;&#10;Automatiškai sugeneruotas aprašymas">
            <a:extLst>
              <a:ext uri="{FF2B5EF4-FFF2-40B4-BE49-F238E27FC236}">
                <a16:creationId xmlns:a16="http://schemas.microsoft.com/office/drawing/2014/main" id="{D9719453-87C9-454B-8270-5AC8670B9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450426" y="2307911"/>
            <a:ext cx="4788505" cy="3186532"/>
          </a:xfrm>
          <a:prstGeom prst="rect">
            <a:avLst/>
          </a:prstGeom>
        </p:spPr>
      </p:pic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C64E267B-3F5A-4357-9E7F-C5FBE5D3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0426" y="5902730"/>
            <a:ext cx="5741575" cy="955271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30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4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40161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vadinimas 2">
            <a:extLst>
              <a:ext uri="{FF2B5EF4-FFF2-40B4-BE49-F238E27FC236}">
                <a16:creationId xmlns:a16="http://schemas.microsoft.com/office/drawing/2014/main" id="{48D00DEC-F1B1-41F2-891C-21FC229B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4476464" cy="12160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lt" sz="2400">
                <a:ea typeface="+mj-lt"/>
                <a:cs typeface="+mj-lt"/>
              </a:rPr>
              <a:t>2005  rugsėjo 1</a:t>
            </a:r>
            <a:br>
              <a:rPr lang="lt" sz="2400">
                <a:ea typeface="+mj-lt"/>
                <a:cs typeface="+mj-lt"/>
              </a:rPr>
            </a:br>
            <a:r>
              <a:rPr lang="lt" sz="2400">
                <a:ea typeface="Batang"/>
              </a:rPr>
              <a:t>1st september 2005</a:t>
            </a:r>
            <a:endParaRPr lang="lt" sz="2400"/>
          </a:p>
        </p:txBody>
      </p:sp>
      <p:sp>
        <p:nvSpPr>
          <p:cNvPr id="2" name="Vertikalaus teksto vietos rezervavimo ženklas 1">
            <a:extLst>
              <a:ext uri="{FF2B5EF4-FFF2-40B4-BE49-F238E27FC236}">
                <a16:creationId xmlns:a16="http://schemas.microsoft.com/office/drawing/2014/main" id="{891917AD-8028-4858-8252-A3F951476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2163685"/>
            <a:ext cx="3875963" cy="41070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lt" sz="2400">
                <a:latin typeface="Times New Roman"/>
                <a:ea typeface="+mn-lt"/>
                <a:cs typeface="+mn-lt"/>
              </a:rPr>
              <a:t>Atidarytas antrasis priestatas.</a:t>
            </a:r>
            <a:r>
              <a:rPr lang="en-US" sz="2400">
                <a:latin typeface="Times New Roman"/>
                <a:ea typeface="+mn-lt"/>
                <a:cs typeface="+mn-lt"/>
              </a:rPr>
              <a:t> </a:t>
            </a:r>
            <a:endParaRPr lang="en-US" sz="2400">
              <a:latin typeface="Times New Roman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" sz="2400">
                <a:latin typeface="Times New Roman"/>
                <a:ea typeface="Batang"/>
                <a:cs typeface="Calibri"/>
              </a:rPr>
              <a:t>The second annex was opened.</a:t>
            </a:r>
            <a:endParaRPr lang="en-US" sz="2400">
              <a:latin typeface="Times New Roman"/>
              <a:ea typeface="Batang"/>
              <a:cs typeface="Calibri"/>
            </a:endParaRPr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id="{EA38EE46-C50D-495A-9389-6602A8B349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1840" y="10"/>
            <a:ext cx="6940161" cy="6868876"/>
          </a:xfrm>
          <a:custGeom>
            <a:avLst/>
            <a:gdLst/>
            <a:ahLst/>
            <a:cxnLst/>
            <a:rect l="l" t="t" r="r" b="b"/>
            <a:pathLst>
              <a:path w="6940161" h="6857999">
                <a:moveTo>
                  <a:pt x="857190" y="0"/>
                </a:moveTo>
                <a:lnTo>
                  <a:pt x="6940161" y="0"/>
                </a:lnTo>
                <a:lnTo>
                  <a:pt x="6940161" y="6857999"/>
                </a:lnTo>
                <a:lnTo>
                  <a:pt x="496459" y="6857999"/>
                </a:lnTo>
                <a:lnTo>
                  <a:pt x="486507" y="6839466"/>
                </a:lnTo>
                <a:cubicBezTo>
                  <a:pt x="477389" y="6820641"/>
                  <a:pt x="471173" y="6801859"/>
                  <a:pt x="480078" y="6795812"/>
                </a:cubicBezTo>
                <a:cubicBezTo>
                  <a:pt x="475408" y="6761382"/>
                  <a:pt x="493736" y="6723009"/>
                  <a:pt x="482330" y="6676796"/>
                </a:cubicBezTo>
                <a:cubicBezTo>
                  <a:pt x="479519" y="6617030"/>
                  <a:pt x="476161" y="6634511"/>
                  <a:pt x="469648" y="6539722"/>
                </a:cubicBezTo>
                <a:cubicBezTo>
                  <a:pt x="459969" y="6498384"/>
                  <a:pt x="496382" y="6456575"/>
                  <a:pt x="477855" y="6433501"/>
                </a:cubicBezTo>
                <a:cubicBezTo>
                  <a:pt x="464018" y="6378655"/>
                  <a:pt x="442310" y="6325849"/>
                  <a:pt x="414008" y="6271586"/>
                </a:cubicBezTo>
                <a:cubicBezTo>
                  <a:pt x="378091" y="6226697"/>
                  <a:pt x="377466" y="6140798"/>
                  <a:pt x="299660" y="6080454"/>
                </a:cubicBezTo>
                <a:cubicBezTo>
                  <a:pt x="268606" y="6014324"/>
                  <a:pt x="244498" y="5964143"/>
                  <a:pt x="221239" y="5913249"/>
                </a:cubicBezTo>
                <a:cubicBezTo>
                  <a:pt x="210139" y="5897439"/>
                  <a:pt x="175369" y="5809427"/>
                  <a:pt x="160103" y="5775094"/>
                </a:cubicBezTo>
                <a:cubicBezTo>
                  <a:pt x="87298" y="5686529"/>
                  <a:pt x="103897" y="5672717"/>
                  <a:pt x="87873" y="5573809"/>
                </a:cubicBezTo>
                <a:cubicBezTo>
                  <a:pt x="76224" y="5541231"/>
                  <a:pt x="76748" y="5525076"/>
                  <a:pt x="57933" y="5490695"/>
                </a:cubicBezTo>
                <a:lnTo>
                  <a:pt x="30889" y="5398377"/>
                </a:lnTo>
                <a:lnTo>
                  <a:pt x="34140" y="5390971"/>
                </a:lnTo>
                <a:lnTo>
                  <a:pt x="35928" y="5390229"/>
                </a:lnTo>
                <a:lnTo>
                  <a:pt x="16968" y="5309266"/>
                </a:lnTo>
                <a:cubicBezTo>
                  <a:pt x="13970" y="5303642"/>
                  <a:pt x="-917" y="5289094"/>
                  <a:pt x="2490" y="5276920"/>
                </a:cubicBezTo>
                <a:lnTo>
                  <a:pt x="24907" y="5208159"/>
                </a:lnTo>
                <a:lnTo>
                  <a:pt x="31839" y="5162682"/>
                </a:lnTo>
                <a:cubicBezTo>
                  <a:pt x="28501" y="5155528"/>
                  <a:pt x="24609" y="5048935"/>
                  <a:pt x="18796" y="5043371"/>
                </a:cubicBezTo>
                <a:cubicBezTo>
                  <a:pt x="54584" y="4976689"/>
                  <a:pt x="5001" y="4985095"/>
                  <a:pt x="14358" y="4908985"/>
                </a:cubicBezTo>
                <a:cubicBezTo>
                  <a:pt x="17201" y="4816358"/>
                  <a:pt x="5675" y="4749418"/>
                  <a:pt x="4769" y="4643799"/>
                </a:cubicBezTo>
                <a:cubicBezTo>
                  <a:pt x="4111" y="4581455"/>
                  <a:pt x="-7137" y="4509050"/>
                  <a:pt x="7402" y="4395547"/>
                </a:cubicBezTo>
                <a:cubicBezTo>
                  <a:pt x="11591" y="4330720"/>
                  <a:pt x="28535" y="4313913"/>
                  <a:pt x="23462" y="4274064"/>
                </a:cubicBezTo>
                <a:cubicBezTo>
                  <a:pt x="22995" y="4245538"/>
                  <a:pt x="22530" y="4217012"/>
                  <a:pt x="22063" y="4188486"/>
                </a:cubicBezTo>
                <a:lnTo>
                  <a:pt x="24672" y="4170100"/>
                </a:lnTo>
                <a:lnTo>
                  <a:pt x="34973" y="4166123"/>
                </a:lnTo>
                <a:lnTo>
                  <a:pt x="26424" y="4120096"/>
                </a:lnTo>
                <a:cubicBezTo>
                  <a:pt x="28986" y="4109871"/>
                  <a:pt x="49338" y="4079429"/>
                  <a:pt x="47886" y="4066698"/>
                </a:cubicBezTo>
                <a:cubicBezTo>
                  <a:pt x="26522" y="4022850"/>
                  <a:pt x="34453" y="4030338"/>
                  <a:pt x="47327" y="3969172"/>
                </a:cubicBezTo>
                <a:cubicBezTo>
                  <a:pt x="40297" y="3948973"/>
                  <a:pt x="40044" y="3857354"/>
                  <a:pt x="53093" y="3844350"/>
                </a:cubicBezTo>
                <a:cubicBezTo>
                  <a:pt x="55739" y="3830819"/>
                  <a:pt x="50778" y="3815585"/>
                  <a:pt x="64866" y="3808459"/>
                </a:cubicBezTo>
                <a:cubicBezTo>
                  <a:pt x="81775" y="3797121"/>
                  <a:pt x="54599" y="3752382"/>
                  <a:pt x="74864" y="3757643"/>
                </a:cubicBezTo>
                <a:cubicBezTo>
                  <a:pt x="56224" y="3725828"/>
                  <a:pt x="74270" y="3660981"/>
                  <a:pt x="82640" y="3632606"/>
                </a:cubicBezTo>
                <a:cubicBezTo>
                  <a:pt x="85981" y="3582255"/>
                  <a:pt x="88778" y="3571708"/>
                  <a:pt x="89222" y="3534990"/>
                </a:cubicBezTo>
                <a:cubicBezTo>
                  <a:pt x="92019" y="3533125"/>
                  <a:pt x="80706" y="3481126"/>
                  <a:pt x="79835" y="3454133"/>
                </a:cubicBezTo>
                <a:cubicBezTo>
                  <a:pt x="78963" y="3427139"/>
                  <a:pt x="96173" y="3390611"/>
                  <a:pt x="83991" y="3373027"/>
                </a:cubicBezTo>
                <a:cubicBezTo>
                  <a:pt x="80767" y="3298527"/>
                  <a:pt x="69808" y="3290617"/>
                  <a:pt x="62958" y="3222737"/>
                </a:cubicBezTo>
                <a:cubicBezTo>
                  <a:pt x="59618" y="3146284"/>
                  <a:pt x="39695" y="3184007"/>
                  <a:pt x="49209" y="3118188"/>
                </a:cubicBezTo>
                <a:cubicBezTo>
                  <a:pt x="65221" y="3109217"/>
                  <a:pt x="85573" y="3024732"/>
                  <a:pt x="78480" y="3003808"/>
                </a:cubicBezTo>
                <a:cubicBezTo>
                  <a:pt x="78037" y="2966753"/>
                  <a:pt x="77812" y="2989870"/>
                  <a:pt x="77566" y="2944921"/>
                </a:cubicBezTo>
                <a:lnTo>
                  <a:pt x="94406" y="2877744"/>
                </a:lnTo>
                <a:cubicBezTo>
                  <a:pt x="87936" y="2880724"/>
                  <a:pt x="108480" y="2822146"/>
                  <a:pt x="108051" y="2807161"/>
                </a:cubicBezTo>
                <a:cubicBezTo>
                  <a:pt x="110507" y="2775643"/>
                  <a:pt x="80880" y="2769288"/>
                  <a:pt x="107377" y="2752347"/>
                </a:cubicBezTo>
                <a:lnTo>
                  <a:pt x="114975" y="2748299"/>
                </a:lnTo>
                <a:cubicBezTo>
                  <a:pt x="115205" y="2745962"/>
                  <a:pt x="115434" y="2743625"/>
                  <a:pt x="115663" y="2741288"/>
                </a:cubicBezTo>
                <a:cubicBezTo>
                  <a:pt x="115098" y="2737657"/>
                  <a:pt x="112995" y="2735847"/>
                  <a:pt x="107929" y="2737160"/>
                </a:cubicBezTo>
                <a:cubicBezTo>
                  <a:pt x="126569" y="2705347"/>
                  <a:pt x="119693" y="2699356"/>
                  <a:pt x="122707" y="2659631"/>
                </a:cubicBezTo>
                <a:cubicBezTo>
                  <a:pt x="135394" y="2612127"/>
                  <a:pt x="120483" y="2628594"/>
                  <a:pt x="145471" y="2573336"/>
                </a:cubicBezTo>
                <a:cubicBezTo>
                  <a:pt x="156086" y="2559732"/>
                  <a:pt x="170382" y="2541339"/>
                  <a:pt x="170626" y="2528057"/>
                </a:cubicBezTo>
                <a:lnTo>
                  <a:pt x="202713" y="2489594"/>
                </a:lnTo>
                <a:cubicBezTo>
                  <a:pt x="203853" y="2487774"/>
                  <a:pt x="204248" y="2473350"/>
                  <a:pt x="203650" y="2468303"/>
                </a:cubicBezTo>
                <a:lnTo>
                  <a:pt x="223316" y="2460480"/>
                </a:lnTo>
                <a:lnTo>
                  <a:pt x="215120" y="2423535"/>
                </a:lnTo>
                <a:lnTo>
                  <a:pt x="223455" y="2404394"/>
                </a:lnTo>
                <a:cubicBezTo>
                  <a:pt x="243490" y="2392610"/>
                  <a:pt x="229596" y="2347474"/>
                  <a:pt x="238853" y="2324643"/>
                </a:cubicBezTo>
                <a:cubicBezTo>
                  <a:pt x="239504" y="2297698"/>
                  <a:pt x="266477" y="2284202"/>
                  <a:pt x="272463" y="2255535"/>
                </a:cubicBezTo>
                <a:cubicBezTo>
                  <a:pt x="290597" y="2249648"/>
                  <a:pt x="306594" y="2207828"/>
                  <a:pt x="294092" y="2184679"/>
                </a:cubicBezTo>
                <a:lnTo>
                  <a:pt x="323221" y="2093132"/>
                </a:lnTo>
                <a:cubicBezTo>
                  <a:pt x="348282" y="2084587"/>
                  <a:pt x="366071" y="1985868"/>
                  <a:pt x="377324" y="1950235"/>
                </a:cubicBezTo>
                <a:cubicBezTo>
                  <a:pt x="397581" y="1920183"/>
                  <a:pt x="445208" y="1898905"/>
                  <a:pt x="457649" y="1861568"/>
                </a:cubicBezTo>
                <a:cubicBezTo>
                  <a:pt x="464664" y="1810687"/>
                  <a:pt x="447457" y="1869507"/>
                  <a:pt x="451972" y="1809499"/>
                </a:cubicBezTo>
                <a:cubicBezTo>
                  <a:pt x="450982" y="1754297"/>
                  <a:pt x="465413" y="1767680"/>
                  <a:pt x="474550" y="1693716"/>
                </a:cubicBezTo>
                <a:cubicBezTo>
                  <a:pt x="473258" y="1654244"/>
                  <a:pt x="481626" y="1627007"/>
                  <a:pt x="481301" y="1605195"/>
                </a:cubicBezTo>
                <a:cubicBezTo>
                  <a:pt x="490491" y="1568952"/>
                  <a:pt x="493569" y="1564518"/>
                  <a:pt x="497837" y="1516217"/>
                </a:cubicBezTo>
                <a:cubicBezTo>
                  <a:pt x="503639" y="1488452"/>
                  <a:pt x="534082" y="1457870"/>
                  <a:pt x="513281" y="1429841"/>
                </a:cubicBezTo>
                <a:cubicBezTo>
                  <a:pt x="527326" y="1412325"/>
                  <a:pt x="570430" y="1413592"/>
                  <a:pt x="550104" y="1380081"/>
                </a:cubicBezTo>
                <a:cubicBezTo>
                  <a:pt x="575583" y="1394128"/>
                  <a:pt x="551452" y="1335176"/>
                  <a:pt x="574526" y="1334891"/>
                </a:cubicBezTo>
                <a:cubicBezTo>
                  <a:pt x="593486" y="1336427"/>
                  <a:pt x="633157" y="1194568"/>
                  <a:pt x="638123" y="1185551"/>
                </a:cubicBezTo>
                <a:cubicBezTo>
                  <a:pt x="647468" y="1149210"/>
                  <a:pt x="657504" y="1148087"/>
                  <a:pt x="664747" y="1111168"/>
                </a:cubicBezTo>
                <a:cubicBezTo>
                  <a:pt x="679107" y="1057226"/>
                  <a:pt x="652121" y="1022543"/>
                  <a:pt x="664913" y="993353"/>
                </a:cubicBezTo>
                <a:cubicBezTo>
                  <a:pt x="684189" y="960214"/>
                  <a:pt x="707497" y="867450"/>
                  <a:pt x="721256" y="813953"/>
                </a:cubicBezTo>
                <a:cubicBezTo>
                  <a:pt x="734607" y="746430"/>
                  <a:pt x="738988" y="666470"/>
                  <a:pt x="745023" y="588218"/>
                </a:cubicBezTo>
                <a:cubicBezTo>
                  <a:pt x="735393" y="475380"/>
                  <a:pt x="719076" y="536119"/>
                  <a:pt x="725253" y="376479"/>
                </a:cubicBezTo>
                <a:lnTo>
                  <a:pt x="735457" y="280992"/>
                </a:lnTo>
                <a:cubicBezTo>
                  <a:pt x="735270" y="276227"/>
                  <a:pt x="742007" y="223140"/>
                  <a:pt x="741820" y="218374"/>
                </a:cubicBezTo>
                <a:lnTo>
                  <a:pt x="735299" y="188178"/>
                </a:lnTo>
                <a:lnTo>
                  <a:pt x="764938" y="152404"/>
                </a:lnTo>
                <a:cubicBezTo>
                  <a:pt x="776066" y="136342"/>
                  <a:pt x="783668" y="122048"/>
                  <a:pt x="802071" y="91810"/>
                </a:cubicBezTo>
                <a:lnTo>
                  <a:pt x="849585" y="30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68081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31648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23400" y="1671703"/>
                  <a:pt x="5529437" y="1636968"/>
                </a:cubicBezTo>
                <a:cubicBezTo>
                  <a:pt x="5500069" y="1636638"/>
                  <a:pt x="5481558" y="1636672"/>
                  <a:pt x="5440853" y="1657958"/>
                </a:cubicBezTo>
                <a:cubicBezTo>
                  <a:pt x="5340428" y="1673293"/>
                  <a:pt x="5074771" y="1739921"/>
                  <a:pt x="4945936" y="1713743"/>
                </a:cubicBezTo>
                <a:cubicBezTo>
                  <a:pt x="4914142" y="1717597"/>
                  <a:pt x="4837317" y="1726609"/>
                  <a:pt x="4818446" y="1726895"/>
                </a:cubicBezTo>
                <a:lnTo>
                  <a:pt x="4813657" y="1730706"/>
                </a:lnTo>
                <a:lnTo>
                  <a:pt x="4759058" y="1766533"/>
                </a:lnTo>
                <a:cubicBezTo>
                  <a:pt x="4747481" y="1770744"/>
                  <a:pt x="4734604" y="1772921"/>
                  <a:pt x="4719749" y="1771811"/>
                </a:cubicBezTo>
                <a:cubicBezTo>
                  <a:pt x="4667035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57504" y="1957276"/>
                </a:lnTo>
                <a:lnTo>
                  <a:pt x="3115176" y="1943459"/>
                </a:lnTo>
                <a:cubicBezTo>
                  <a:pt x="3095397" y="1937281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36287" y="1833446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49501" y="1831241"/>
                  <a:pt x="883960" y="1822386"/>
                </a:cubicBezTo>
                <a:cubicBezTo>
                  <a:pt x="831931" y="179086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A23DE46D-DFDD-48EF-9672-3C932BAE0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    Nuo 2006 birželio 1 </a:t>
            </a:r>
            <a:br>
              <a:rPr lang="en-US"/>
            </a:br>
            <a:r>
              <a:rPr lang="en-US"/>
              <a:t>      FRom 1st june 2006 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CAADD4A2-1FED-4AA6-9783-82D34AEBF19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050879" y="2296161"/>
            <a:ext cx="4788505" cy="38460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noProof="1">
                <a:latin typeface="Times New Roman"/>
                <a:ea typeface="Batang"/>
                <a:cs typeface="Calibri"/>
              </a:rPr>
              <a:t>Mokykloje veikia Dienos užimtumo centras.</a:t>
            </a:r>
            <a:endParaRPr lang="en-US" noProof="1"/>
          </a:p>
          <a:p>
            <a:pPr>
              <a:lnSpc>
                <a:spcPct val="150000"/>
              </a:lnSpc>
            </a:pPr>
            <a:r>
              <a:rPr lang="en-US" noProof="1">
                <a:latin typeface="Times New Roman"/>
                <a:ea typeface="Batang"/>
                <a:cs typeface="Calibri"/>
              </a:rPr>
              <a:t>The school has a Day Employment Center</a:t>
            </a:r>
          </a:p>
        </p:txBody>
      </p:sp>
      <p:pic>
        <p:nvPicPr>
          <p:cNvPr id="3" name="Paveikslėlis 5" descr="Paveikslėlis, kuriame yra vidinis, grindys, siena, lubos&#10;&#10;Automatiškai sugeneruotas aprašymas">
            <a:extLst>
              <a:ext uri="{FF2B5EF4-FFF2-40B4-BE49-F238E27FC236}">
                <a16:creationId xmlns:a16="http://schemas.microsoft.com/office/drawing/2014/main" id="{B06F351F-32BE-43FB-86AD-508D866AA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0426" y="2307911"/>
            <a:ext cx="4788505" cy="3186532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64E267B-3F5A-4357-9E7F-C5FBE5D3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0426" y="5902730"/>
            <a:ext cx="5741575" cy="955271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62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841F680-B18F-481A-8D6E-9FD77379E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76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D4D6ABB9-D523-4746-9576-D1DCA0587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647" y="609601"/>
            <a:ext cx="5826631" cy="12160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2007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74CA6A1-199E-4E0D-BF66-A552C7E59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82301" cy="4882103"/>
          </a:xfrm>
          <a:custGeom>
            <a:avLst/>
            <a:gdLst>
              <a:gd name="connsiteX0" fmla="*/ 0 w 4882301"/>
              <a:gd name="connsiteY0" fmla="*/ 0 h 4882103"/>
              <a:gd name="connsiteX1" fmla="*/ 3905841 w 4882301"/>
              <a:gd name="connsiteY1" fmla="*/ 0 h 4882103"/>
              <a:gd name="connsiteX2" fmla="*/ 4882301 w 4882301"/>
              <a:gd name="connsiteY2" fmla="*/ 0 h 4882103"/>
              <a:gd name="connsiteX3" fmla="*/ 4871664 w 4882301"/>
              <a:gd name="connsiteY3" fmla="*/ 12164 h 4882103"/>
              <a:gd name="connsiteX4" fmla="*/ 4845255 w 4882301"/>
              <a:gd name="connsiteY4" fmla="*/ 53786 h 4882103"/>
              <a:gd name="connsiteX5" fmla="*/ 4832975 w 4882301"/>
              <a:gd name="connsiteY5" fmla="*/ 71441 h 4882103"/>
              <a:gd name="connsiteX6" fmla="*/ 4817370 w 4882301"/>
              <a:gd name="connsiteY6" fmla="*/ 80005 h 4882103"/>
              <a:gd name="connsiteX7" fmla="*/ 4809347 w 4882301"/>
              <a:gd name="connsiteY7" fmla="*/ 76230 h 4882103"/>
              <a:gd name="connsiteX8" fmla="*/ 4801782 w 4882301"/>
              <a:gd name="connsiteY8" fmla="*/ 84878 h 4882103"/>
              <a:gd name="connsiteX9" fmla="*/ 4798715 w 4882301"/>
              <a:gd name="connsiteY9" fmla="*/ 85797 h 4882103"/>
              <a:gd name="connsiteX10" fmla="*/ 4782182 w 4882301"/>
              <a:gd name="connsiteY10" fmla="*/ 92450 h 4882103"/>
              <a:gd name="connsiteX11" fmla="*/ 4773099 w 4882301"/>
              <a:gd name="connsiteY11" fmla="*/ 140971 h 4882103"/>
              <a:gd name="connsiteX12" fmla="*/ 4740360 w 4882301"/>
              <a:gd name="connsiteY12" fmla="*/ 172435 h 4882103"/>
              <a:gd name="connsiteX13" fmla="*/ 4736950 w 4882301"/>
              <a:gd name="connsiteY13" fmla="*/ 178679 h 4882103"/>
              <a:gd name="connsiteX14" fmla="*/ 4735838 w 4882301"/>
              <a:gd name="connsiteY14" fmla="*/ 185572 h 4882103"/>
              <a:gd name="connsiteX15" fmla="*/ 4734185 w 4882301"/>
              <a:gd name="connsiteY15" fmla="*/ 183735 h 4882103"/>
              <a:gd name="connsiteX16" fmla="*/ 4718018 w 4882301"/>
              <a:gd name="connsiteY16" fmla="*/ 213327 h 4882103"/>
              <a:gd name="connsiteX17" fmla="*/ 4688939 w 4882301"/>
              <a:gd name="connsiteY17" fmla="*/ 250886 h 4882103"/>
              <a:gd name="connsiteX18" fmla="*/ 4674425 w 4882301"/>
              <a:gd name="connsiteY18" fmla="*/ 272754 h 4882103"/>
              <a:gd name="connsiteX19" fmla="*/ 4675557 w 4882301"/>
              <a:gd name="connsiteY19" fmla="*/ 274827 h 4882103"/>
              <a:gd name="connsiteX20" fmla="*/ 4654479 w 4882301"/>
              <a:gd name="connsiteY20" fmla="*/ 396503 h 4882103"/>
              <a:gd name="connsiteX21" fmla="*/ 4590538 w 4882301"/>
              <a:gd name="connsiteY21" fmla="*/ 520441 h 4882103"/>
              <a:gd name="connsiteX22" fmla="*/ 4594889 w 4882301"/>
              <a:gd name="connsiteY22" fmla="*/ 537296 h 4882103"/>
              <a:gd name="connsiteX23" fmla="*/ 4594233 w 4882301"/>
              <a:gd name="connsiteY23" fmla="*/ 553255 h 4882103"/>
              <a:gd name="connsiteX24" fmla="*/ 4592486 w 4882301"/>
              <a:gd name="connsiteY24" fmla="*/ 554301 h 4882103"/>
              <a:gd name="connsiteX25" fmla="*/ 4586772 w 4882301"/>
              <a:gd name="connsiteY25" fmla="*/ 570157 h 4882103"/>
              <a:gd name="connsiteX26" fmla="*/ 4588850 w 4882301"/>
              <a:gd name="connsiteY26" fmla="*/ 575443 h 4882103"/>
              <a:gd name="connsiteX27" fmla="*/ 4585973 w 4882301"/>
              <a:gd name="connsiteY27" fmla="*/ 586891 h 4882103"/>
              <a:gd name="connsiteX28" fmla="*/ 4583120 w 4882301"/>
              <a:gd name="connsiteY28" fmla="*/ 610976 h 4882103"/>
              <a:gd name="connsiteX29" fmla="*/ 4579947 w 4882301"/>
              <a:gd name="connsiteY29" fmla="*/ 614045 h 4882103"/>
              <a:gd name="connsiteX30" fmla="*/ 4571535 w 4882301"/>
              <a:gd name="connsiteY30" fmla="*/ 648134 h 4882103"/>
              <a:gd name="connsiteX31" fmla="*/ 4570168 w 4882301"/>
              <a:gd name="connsiteY31" fmla="*/ 647920 h 4882103"/>
              <a:gd name="connsiteX32" fmla="*/ 4562329 w 4882301"/>
              <a:gd name="connsiteY32" fmla="*/ 654549 h 4882103"/>
              <a:gd name="connsiteX33" fmla="*/ 4550201 w 4882301"/>
              <a:gd name="connsiteY33" fmla="*/ 668771 h 4882103"/>
              <a:gd name="connsiteX34" fmla="*/ 4506750 w 4882301"/>
              <a:gd name="connsiteY34" fmla="*/ 693120 h 4882103"/>
              <a:gd name="connsiteX35" fmla="*/ 4501638 w 4882301"/>
              <a:gd name="connsiteY35" fmla="*/ 713469 h 4882103"/>
              <a:gd name="connsiteX36" fmla="*/ 4484999 w 4882301"/>
              <a:gd name="connsiteY36" fmla="*/ 723668 h 4882103"/>
              <a:gd name="connsiteX37" fmla="*/ 4431193 w 4882301"/>
              <a:gd name="connsiteY37" fmla="*/ 747977 h 4882103"/>
              <a:gd name="connsiteX38" fmla="*/ 4368110 w 4882301"/>
              <a:gd name="connsiteY38" fmla="*/ 781955 h 4882103"/>
              <a:gd name="connsiteX39" fmla="*/ 4308331 w 4882301"/>
              <a:gd name="connsiteY39" fmla="*/ 821385 h 4882103"/>
              <a:gd name="connsiteX40" fmla="*/ 4246095 w 4882301"/>
              <a:gd name="connsiteY40" fmla="*/ 838398 h 4882103"/>
              <a:gd name="connsiteX41" fmla="*/ 4201655 w 4882301"/>
              <a:gd name="connsiteY41" fmla="*/ 866799 h 4882103"/>
              <a:gd name="connsiteX42" fmla="*/ 4135014 w 4882301"/>
              <a:gd name="connsiteY42" fmla="*/ 878860 h 4882103"/>
              <a:gd name="connsiteX43" fmla="*/ 4113878 w 4882301"/>
              <a:gd name="connsiteY43" fmla="*/ 890438 h 4882103"/>
              <a:gd name="connsiteX44" fmla="*/ 4101093 w 4882301"/>
              <a:gd name="connsiteY44" fmla="*/ 895083 h 4882103"/>
              <a:gd name="connsiteX45" fmla="*/ 4099328 w 4882301"/>
              <a:gd name="connsiteY45" fmla="*/ 894380 h 4882103"/>
              <a:gd name="connsiteX46" fmla="*/ 4076403 w 4882301"/>
              <a:gd name="connsiteY46" fmla="*/ 929195 h 4882103"/>
              <a:gd name="connsiteX47" fmla="*/ 4071099 w 4882301"/>
              <a:gd name="connsiteY47" fmla="*/ 931504 h 4882103"/>
              <a:gd name="connsiteX48" fmla="*/ 4059044 w 4882301"/>
              <a:gd name="connsiteY48" fmla="*/ 957158 h 4882103"/>
              <a:gd name="connsiteX49" fmla="*/ 4051275 w 4882301"/>
              <a:gd name="connsiteY49" fmla="*/ 968833 h 4882103"/>
              <a:gd name="connsiteX50" fmla="*/ 4052262 w 4882301"/>
              <a:gd name="connsiteY50" fmla="*/ 975389 h 4882103"/>
              <a:gd name="connsiteX51" fmla="*/ 4039178 w 4882301"/>
              <a:gd name="connsiteY51" fmla="*/ 990967 h 4882103"/>
              <a:gd name="connsiteX52" fmla="*/ 4036476 w 4882301"/>
              <a:gd name="connsiteY52" fmla="*/ 991528 h 4882103"/>
              <a:gd name="connsiteX53" fmla="*/ 4030147 w 4882301"/>
              <a:gd name="connsiteY53" fmla="*/ 1008949 h 4882103"/>
              <a:gd name="connsiteX54" fmla="*/ 3791175 w 4882301"/>
              <a:gd name="connsiteY54" fmla="*/ 1112745 h 4882103"/>
              <a:gd name="connsiteX55" fmla="*/ 3468633 w 4882301"/>
              <a:gd name="connsiteY55" fmla="*/ 1357372 h 4882103"/>
              <a:gd name="connsiteX56" fmla="*/ 2349444 w 4882301"/>
              <a:gd name="connsiteY56" fmla="*/ 2665454 h 4882103"/>
              <a:gd name="connsiteX57" fmla="*/ 1644590 w 4882301"/>
              <a:gd name="connsiteY57" fmla="*/ 3444154 h 4882103"/>
              <a:gd name="connsiteX58" fmla="*/ 1250698 w 4882301"/>
              <a:gd name="connsiteY58" fmla="*/ 3827834 h 4882103"/>
              <a:gd name="connsiteX59" fmla="*/ 1131871 w 4882301"/>
              <a:gd name="connsiteY59" fmla="*/ 4121318 h 4882103"/>
              <a:gd name="connsiteX60" fmla="*/ 1051679 w 4882301"/>
              <a:gd name="connsiteY60" fmla="*/ 4348389 h 4882103"/>
              <a:gd name="connsiteX61" fmla="*/ 906982 w 4882301"/>
              <a:gd name="connsiteY61" fmla="*/ 4531597 h 4882103"/>
              <a:gd name="connsiteX62" fmla="*/ 801199 w 4882301"/>
              <a:gd name="connsiteY62" fmla="*/ 4594289 h 4882103"/>
              <a:gd name="connsiteX63" fmla="*/ 799572 w 4882301"/>
              <a:gd name="connsiteY63" fmla="*/ 4616434 h 4882103"/>
              <a:gd name="connsiteX64" fmla="*/ 793361 w 4882301"/>
              <a:gd name="connsiteY64" fmla="*/ 4632413 h 4882103"/>
              <a:gd name="connsiteX65" fmla="*/ 791288 w 4882301"/>
              <a:gd name="connsiteY65" fmla="*/ 4631684 h 4882103"/>
              <a:gd name="connsiteX66" fmla="*/ 780168 w 4882301"/>
              <a:gd name="connsiteY66" fmla="*/ 4642277 h 4882103"/>
              <a:gd name="connsiteX67" fmla="*/ 780355 w 4882301"/>
              <a:gd name="connsiteY67" fmla="*/ 4649968 h 4882103"/>
              <a:gd name="connsiteX68" fmla="*/ 773547 w 4882301"/>
              <a:gd name="connsiteY68" fmla="*/ 4658922 h 4882103"/>
              <a:gd name="connsiteX69" fmla="*/ 712980 w 4882301"/>
              <a:gd name="connsiteY69" fmla="*/ 4687109 h 4882103"/>
              <a:gd name="connsiteX70" fmla="*/ 658998 w 4882301"/>
              <a:gd name="connsiteY70" fmla="*/ 4687168 h 4882103"/>
              <a:gd name="connsiteX71" fmla="*/ 599809 w 4882301"/>
              <a:gd name="connsiteY71" fmla="*/ 4705379 h 4882103"/>
              <a:gd name="connsiteX72" fmla="*/ 558586 w 4882301"/>
              <a:gd name="connsiteY72" fmla="*/ 4701679 h 4882103"/>
              <a:gd name="connsiteX73" fmla="*/ 476867 w 4882301"/>
              <a:gd name="connsiteY73" fmla="*/ 4703401 h 4882103"/>
              <a:gd name="connsiteX74" fmla="*/ 397404 w 4882301"/>
              <a:gd name="connsiteY74" fmla="*/ 4711420 h 4882103"/>
              <a:gd name="connsiteX75" fmla="*/ 369335 w 4882301"/>
              <a:gd name="connsiteY75" fmla="*/ 4717390 h 4882103"/>
              <a:gd name="connsiteX76" fmla="*/ 316209 w 4882301"/>
              <a:gd name="connsiteY76" fmla="*/ 4714515 h 4882103"/>
              <a:gd name="connsiteX77" fmla="*/ 262859 w 4882301"/>
              <a:gd name="connsiteY77" fmla="*/ 4724281 h 4882103"/>
              <a:gd name="connsiteX78" fmla="*/ 219683 w 4882301"/>
              <a:gd name="connsiteY78" fmla="*/ 4732893 h 4882103"/>
              <a:gd name="connsiteX79" fmla="*/ 181299 w 4882301"/>
              <a:gd name="connsiteY79" fmla="*/ 4733057 h 4882103"/>
              <a:gd name="connsiteX80" fmla="*/ 158273 w 4882301"/>
              <a:gd name="connsiteY80" fmla="*/ 4732813 h 4882103"/>
              <a:gd name="connsiteX81" fmla="*/ 99338 w 4882301"/>
              <a:gd name="connsiteY81" fmla="*/ 4777324 h 4882103"/>
              <a:gd name="connsiteX82" fmla="*/ 22026 w 4882301"/>
              <a:gd name="connsiteY82" fmla="*/ 4864170 h 4882103"/>
              <a:gd name="connsiteX83" fmla="*/ 11819 w 4882301"/>
              <a:gd name="connsiteY83" fmla="*/ 4882103 h 4882103"/>
              <a:gd name="connsiteX84" fmla="*/ 0 w 4882301"/>
              <a:gd name="connsiteY84" fmla="*/ 4879437 h 488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882301" h="4882103">
                <a:moveTo>
                  <a:pt x="0" y="0"/>
                </a:moveTo>
                <a:lnTo>
                  <a:pt x="3905841" y="0"/>
                </a:lnTo>
                <a:lnTo>
                  <a:pt x="4882301" y="0"/>
                </a:lnTo>
                <a:lnTo>
                  <a:pt x="4871664" y="12164"/>
                </a:lnTo>
                <a:cubicBezTo>
                  <a:pt x="4858538" y="24444"/>
                  <a:pt x="4845228" y="35473"/>
                  <a:pt x="4845255" y="53786"/>
                </a:cubicBezTo>
                <a:cubicBezTo>
                  <a:pt x="4842155" y="61666"/>
                  <a:pt x="4837910" y="67273"/>
                  <a:pt x="4832975" y="71441"/>
                </a:cubicBezTo>
                <a:lnTo>
                  <a:pt x="4817370" y="80005"/>
                </a:lnTo>
                <a:lnTo>
                  <a:pt x="4809347" y="76230"/>
                </a:lnTo>
                <a:lnTo>
                  <a:pt x="4801782" y="84878"/>
                </a:lnTo>
                <a:lnTo>
                  <a:pt x="4798715" y="85797"/>
                </a:lnTo>
                <a:cubicBezTo>
                  <a:pt x="4792836" y="87519"/>
                  <a:pt x="4787173" y="89462"/>
                  <a:pt x="4782182" y="92450"/>
                </a:cubicBezTo>
                <a:cubicBezTo>
                  <a:pt x="4808432" y="122655"/>
                  <a:pt x="4744060" y="122852"/>
                  <a:pt x="4773099" y="140971"/>
                </a:cubicBezTo>
                <a:cubicBezTo>
                  <a:pt x="4750244" y="162644"/>
                  <a:pt x="4783879" y="174205"/>
                  <a:pt x="4740360" y="172435"/>
                </a:cubicBezTo>
                <a:lnTo>
                  <a:pt x="4736950" y="178679"/>
                </a:lnTo>
                <a:lnTo>
                  <a:pt x="4735838" y="185572"/>
                </a:lnTo>
                <a:cubicBezTo>
                  <a:pt x="4735287" y="184960"/>
                  <a:pt x="4734736" y="184347"/>
                  <a:pt x="4734185" y="183735"/>
                </a:cubicBezTo>
                <a:lnTo>
                  <a:pt x="4718018" y="213327"/>
                </a:lnTo>
                <a:cubicBezTo>
                  <a:pt x="4708900" y="226131"/>
                  <a:pt x="4698659" y="238379"/>
                  <a:pt x="4688939" y="250886"/>
                </a:cubicBezTo>
                <a:lnTo>
                  <a:pt x="4674425" y="272754"/>
                </a:lnTo>
                <a:lnTo>
                  <a:pt x="4675557" y="274827"/>
                </a:lnTo>
                <a:cubicBezTo>
                  <a:pt x="4692733" y="317553"/>
                  <a:pt x="4690330" y="399012"/>
                  <a:pt x="4654479" y="396503"/>
                </a:cubicBezTo>
                <a:cubicBezTo>
                  <a:pt x="4629917" y="439743"/>
                  <a:pt x="4630394" y="492844"/>
                  <a:pt x="4590538" y="520441"/>
                </a:cubicBezTo>
                <a:cubicBezTo>
                  <a:pt x="4593060" y="526025"/>
                  <a:pt x="4594396" y="531656"/>
                  <a:pt x="4594889" y="537296"/>
                </a:cubicBezTo>
                <a:lnTo>
                  <a:pt x="4594233" y="553255"/>
                </a:lnTo>
                <a:lnTo>
                  <a:pt x="4592486" y="554301"/>
                </a:lnTo>
                <a:cubicBezTo>
                  <a:pt x="4587288" y="560504"/>
                  <a:pt x="4586135" y="565587"/>
                  <a:pt x="4586772" y="570157"/>
                </a:cubicBezTo>
                <a:lnTo>
                  <a:pt x="4588850" y="575443"/>
                </a:lnTo>
                <a:lnTo>
                  <a:pt x="4585973" y="586891"/>
                </a:lnTo>
                <a:lnTo>
                  <a:pt x="4583120" y="610976"/>
                </a:lnTo>
                <a:lnTo>
                  <a:pt x="4579947" y="614045"/>
                </a:lnTo>
                <a:lnTo>
                  <a:pt x="4571535" y="648134"/>
                </a:lnTo>
                <a:lnTo>
                  <a:pt x="4570168" y="647920"/>
                </a:lnTo>
                <a:cubicBezTo>
                  <a:pt x="4566910" y="648223"/>
                  <a:pt x="4564144" y="649910"/>
                  <a:pt x="4562329" y="654549"/>
                </a:cubicBezTo>
                <a:cubicBezTo>
                  <a:pt x="4546774" y="637433"/>
                  <a:pt x="4554179" y="653583"/>
                  <a:pt x="4550201" y="668771"/>
                </a:cubicBezTo>
                <a:cubicBezTo>
                  <a:pt x="4525156" y="645580"/>
                  <a:pt x="4524937" y="694757"/>
                  <a:pt x="4506750" y="693120"/>
                </a:cubicBezTo>
                <a:lnTo>
                  <a:pt x="4501638" y="713469"/>
                </a:lnTo>
                <a:lnTo>
                  <a:pt x="4484999" y="723668"/>
                </a:lnTo>
                <a:cubicBezTo>
                  <a:pt x="4467842" y="731103"/>
                  <a:pt x="4449426" y="737866"/>
                  <a:pt x="4431193" y="747977"/>
                </a:cubicBezTo>
                <a:cubicBezTo>
                  <a:pt x="4393455" y="760072"/>
                  <a:pt x="4397875" y="773457"/>
                  <a:pt x="4368110" y="781955"/>
                </a:cubicBezTo>
                <a:lnTo>
                  <a:pt x="4308331" y="821385"/>
                </a:lnTo>
                <a:lnTo>
                  <a:pt x="4246095" y="838398"/>
                </a:lnTo>
                <a:lnTo>
                  <a:pt x="4201655" y="866799"/>
                </a:lnTo>
                <a:cubicBezTo>
                  <a:pt x="4177801" y="858770"/>
                  <a:pt x="4160718" y="913070"/>
                  <a:pt x="4135014" y="878860"/>
                </a:cubicBezTo>
                <a:cubicBezTo>
                  <a:pt x="4124490" y="894291"/>
                  <a:pt x="4128917" y="914682"/>
                  <a:pt x="4113878" y="890438"/>
                </a:cubicBezTo>
                <a:cubicBezTo>
                  <a:pt x="4109858" y="894945"/>
                  <a:pt x="4105569" y="895865"/>
                  <a:pt x="4101093" y="895083"/>
                </a:cubicBezTo>
                <a:lnTo>
                  <a:pt x="4099328" y="894380"/>
                </a:lnTo>
                <a:lnTo>
                  <a:pt x="4076403" y="929195"/>
                </a:lnTo>
                <a:lnTo>
                  <a:pt x="4071099" y="931504"/>
                </a:lnTo>
                <a:lnTo>
                  <a:pt x="4059044" y="957158"/>
                </a:lnTo>
                <a:lnTo>
                  <a:pt x="4051275" y="968833"/>
                </a:lnTo>
                <a:lnTo>
                  <a:pt x="4052262" y="975389"/>
                </a:lnTo>
                <a:cubicBezTo>
                  <a:pt x="4051555" y="980661"/>
                  <a:pt x="4048274" y="985887"/>
                  <a:pt x="4039178" y="990967"/>
                </a:cubicBezTo>
                <a:lnTo>
                  <a:pt x="4036476" y="991528"/>
                </a:lnTo>
                <a:lnTo>
                  <a:pt x="4030147" y="1008949"/>
                </a:lnTo>
                <a:cubicBezTo>
                  <a:pt x="4028887" y="1015351"/>
                  <a:pt x="3789695" y="1105708"/>
                  <a:pt x="3791175" y="1112745"/>
                </a:cubicBezTo>
                <a:lnTo>
                  <a:pt x="3468633" y="1357372"/>
                </a:lnTo>
                <a:cubicBezTo>
                  <a:pt x="3007916" y="1829258"/>
                  <a:pt x="2905784" y="2337003"/>
                  <a:pt x="2349444" y="2665454"/>
                </a:cubicBezTo>
                <a:lnTo>
                  <a:pt x="1644590" y="3444154"/>
                </a:lnTo>
                <a:lnTo>
                  <a:pt x="1250698" y="3827834"/>
                </a:lnTo>
                <a:cubicBezTo>
                  <a:pt x="1225290" y="3842038"/>
                  <a:pt x="1141959" y="4085899"/>
                  <a:pt x="1131871" y="4121318"/>
                </a:cubicBezTo>
                <a:cubicBezTo>
                  <a:pt x="1094841" y="4141744"/>
                  <a:pt x="1077207" y="4325829"/>
                  <a:pt x="1051679" y="4348389"/>
                </a:cubicBezTo>
                <a:cubicBezTo>
                  <a:pt x="1048682" y="4381577"/>
                  <a:pt x="956993" y="4490557"/>
                  <a:pt x="906982" y="4531597"/>
                </a:cubicBezTo>
                <a:cubicBezTo>
                  <a:pt x="867869" y="4551118"/>
                  <a:pt x="849806" y="4607070"/>
                  <a:pt x="801199" y="4594289"/>
                </a:cubicBezTo>
                <a:cubicBezTo>
                  <a:pt x="801717" y="4602753"/>
                  <a:pt x="801057" y="4610029"/>
                  <a:pt x="799572" y="4616434"/>
                </a:cubicBezTo>
                <a:lnTo>
                  <a:pt x="793361" y="4632413"/>
                </a:lnTo>
                <a:lnTo>
                  <a:pt x="791288" y="4631684"/>
                </a:lnTo>
                <a:cubicBezTo>
                  <a:pt x="784039" y="4632736"/>
                  <a:pt x="781139" y="4636841"/>
                  <a:pt x="780168" y="4642277"/>
                </a:cubicBezTo>
                <a:lnTo>
                  <a:pt x="780355" y="4649968"/>
                </a:lnTo>
                <a:lnTo>
                  <a:pt x="773547" y="4658922"/>
                </a:lnTo>
                <a:lnTo>
                  <a:pt x="712980" y="4687109"/>
                </a:lnTo>
                <a:cubicBezTo>
                  <a:pt x="693888" y="4691817"/>
                  <a:pt x="685004" y="4683329"/>
                  <a:pt x="658998" y="4687168"/>
                </a:cubicBezTo>
                <a:cubicBezTo>
                  <a:pt x="652617" y="4696903"/>
                  <a:pt x="607468" y="4696757"/>
                  <a:pt x="599809" y="4705379"/>
                </a:cubicBezTo>
                <a:lnTo>
                  <a:pt x="558586" y="4701679"/>
                </a:lnTo>
                <a:cubicBezTo>
                  <a:pt x="527600" y="4706175"/>
                  <a:pt x="499471" y="4673329"/>
                  <a:pt x="476867" y="4703401"/>
                </a:cubicBezTo>
                <a:cubicBezTo>
                  <a:pt x="447819" y="4707454"/>
                  <a:pt x="419349" y="4696441"/>
                  <a:pt x="397404" y="4711420"/>
                </a:cubicBezTo>
                <a:cubicBezTo>
                  <a:pt x="384768" y="4701219"/>
                  <a:pt x="374322" y="4698020"/>
                  <a:pt x="369335" y="4717390"/>
                </a:cubicBezTo>
                <a:cubicBezTo>
                  <a:pt x="341061" y="4716067"/>
                  <a:pt x="328725" y="4691742"/>
                  <a:pt x="316209" y="4714515"/>
                </a:cubicBezTo>
                <a:cubicBezTo>
                  <a:pt x="283497" y="4663104"/>
                  <a:pt x="280147" y="4717961"/>
                  <a:pt x="262859" y="4724281"/>
                </a:cubicBezTo>
                <a:cubicBezTo>
                  <a:pt x="246771" y="4727344"/>
                  <a:pt x="236451" y="4729844"/>
                  <a:pt x="219683" y="4732893"/>
                </a:cubicBezTo>
                <a:cubicBezTo>
                  <a:pt x="212240" y="4769464"/>
                  <a:pt x="197625" y="4722763"/>
                  <a:pt x="181299" y="4733057"/>
                </a:cubicBezTo>
                <a:cubicBezTo>
                  <a:pt x="175073" y="4746658"/>
                  <a:pt x="169278" y="4748663"/>
                  <a:pt x="158273" y="4732813"/>
                </a:cubicBezTo>
                <a:cubicBezTo>
                  <a:pt x="130214" y="4799165"/>
                  <a:pt x="131962" y="4753319"/>
                  <a:pt x="99338" y="4777324"/>
                </a:cubicBezTo>
                <a:cubicBezTo>
                  <a:pt x="72071" y="4803053"/>
                  <a:pt x="41763" y="4799596"/>
                  <a:pt x="22026" y="4864170"/>
                </a:cubicBezTo>
                <a:cubicBezTo>
                  <a:pt x="20771" y="4873425"/>
                  <a:pt x="16962" y="4879602"/>
                  <a:pt x="11819" y="4882103"/>
                </a:cubicBezTo>
                <a:lnTo>
                  <a:pt x="0" y="4879437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F93DC6C-1BFD-4414-BF23-471C8831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4872" y="948519"/>
            <a:ext cx="3731986" cy="4947315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aveikslėlis 5" descr="Paveikslėlis, kuriame yra dangus, pastatas, kelias, laukas&#10;&#10;Automatiškai sugeneruotas aprašymas">
            <a:extLst>
              <a:ext uri="{FF2B5EF4-FFF2-40B4-BE49-F238E27FC236}">
                <a16:creationId xmlns:a16="http://schemas.microsoft.com/office/drawing/2014/main" id="{782E36ED-1804-482D-AF0F-F26DC6E18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939635" y="948518"/>
            <a:ext cx="3729968" cy="4947315"/>
          </a:xfrm>
          <a:prstGeom prst="rect">
            <a:avLst/>
          </a:prstGeom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48F1B5B1-CFB3-4EF4-95EC-59429DE42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5138" y="1787921"/>
            <a:ext cx="5578836" cy="41070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noProof="1">
                <a:latin typeface="Times New Roman"/>
                <a:ea typeface="Batang"/>
                <a:cs typeface="Calibri"/>
              </a:rPr>
              <a:t>Visuotiniu balsavimu mokyklai išrinktas „Saulės“ vardas ir Joniškio 2-oji vidurinė mokykla gavo naują vardą – Joniškio „Saulės“ vidurinė mokykla. </a:t>
            </a:r>
            <a:endParaRPr lang="lt-LT">
              <a:latin typeface="Times New Roman"/>
              <a:cs typeface="Times New Roman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noProof="1">
                <a:latin typeface="Times New Roman"/>
                <a:ea typeface="Batang"/>
                <a:cs typeface="Calibri"/>
              </a:rPr>
              <a:t>The name “Saulė” was chosen for the school by universal suffrage and Joniškis Secondary School Nr2  №2 was given a new name - Joniškis “Saulė” Secondary School.</a:t>
            </a:r>
          </a:p>
          <a:p>
            <a:endParaRPr lang="en-US"/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96B5873C-FCDB-4D1E-80D6-01CF18832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45980" y="5694989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36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666DE11-17E1-4DC7-B2B7-6DA2E6A9C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2E493E-0B27-4F3C-AA01-17F0A2564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7042" y="1"/>
            <a:ext cx="7354956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D4D6ABB9-D523-4746-9576-D1DCA0587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335" y="609601"/>
            <a:ext cx="3937094" cy="12160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/>
              <a:t>2007</a:t>
            </a:r>
          </a:p>
        </p:txBody>
      </p:sp>
      <p:pic>
        <p:nvPicPr>
          <p:cNvPr id="5" name="Paveikslėlis 5" descr="Paveikslėlis, kuriame yra dangus, pastatas, kelias, laukas&#10;&#10;Automatiškai sugeneruotas aprašymas">
            <a:extLst>
              <a:ext uri="{FF2B5EF4-FFF2-40B4-BE49-F238E27FC236}">
                <a16:creationId xmlns:a16="http://schemas.microsoft.com/office/drawing/2014/main" id="{782E36ED-1804-482D-AF0F-F26DC6E18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1"/>
            <a:ext cx="7037119" cy="6857999"/>
          </a:xfrm>
          <a:custGeom>
            <a:avLst/>
            <a:gdLst/>
            <a:ahLst/>
            <a:cxnLst/>
            <a:rect l="l" t="t" r="r" b="b"/>
            <a:pathLst>
              <a:path w="7037119" h="6857999">
                <a:moveTo>
                  <a:pt x="0" y="0"/>
                </a:moveTo>
                <a:lnTo>
                  <a:pt x="6964192" y="0"/>
                </a:lnTo>
                <a:lnTo>
                  <a:pt x="6958160" y="70714"/>
                </a:lnTo>
                <a:cubicBezTo>
                  <a:pt x="6951001" y="105084"/>
                  <a:pt x="6926062" y="125041"/>
                  <a:pt x="6922034" y="154825"/>
                </a:cubicBezTo>
                <a:cubicBezTo>
                  <a:pt x="6888738" y="184083"/>
                  <a:pt x="6875225" y="272154"/>
                  <a:pt x="6864029" y="301580"/>
                </a:cubicBezTo>
                <a:cubicBezTo>
                  <a:pt x="6850541" y="382476"/>
                  <a:pt x="6857766" y="543626"/>
                  <a:pt x="6842156" y="642469"/>
                </a:cubicBezTo>
                <a:cubicBezTo>
                  <a:pt x="6828250" y="715553"/>
                  <a:pt x="6832569" y="729947"/>
                  <a:pt x="6802087" y="818449"/>
                </a:cubicBezTo>
                <a:cubicBezTo>
                  <a:pt x="6828151" y="830541"/>
                  <a:pt x="6801214" y="859084"/>
                  <a:pt x="6798684" y="875396"/>
                </a:cubicBezTo>
                <a:cubicBezTo>
                  <a:pt x="6792414" y="895056"/>
                  <a:pt x="6762852" y="912465"/>
                  <a:pt x="6756983" y="952375"/>
                </a:cubicBezTo>
                <a:lnTo>
                  <a:pt x="6758478" y="972424"/>
                </a:lnTo>
                <a:lnTo>
                  <a:pt x="6752651" y="996407"/>
                </a:lnTo>
                <a:cubicBezTo>
                  <a:pt x="6744201" y="1040546"/>
                  <a:pt x="6736270" y="1086165"/>
                  <a:pt x="6716997" y="1091248"/>
                </a:cubicBezTo>
                <a:cubicBezTo>
                  <a:pt x="6678332" y="1122349"/>
                  <a:pt x="6707411" y="1240829"/>
                  <a:pt x="6657090" y="1307489"/>
                </a:cubicBezTo>
                <a:cubicBezTo>
                  <a:pt x="6621135" y="1444387"/>
                  <a:pt x="6524184" y="1590429"/>
                  <a:pt x="6508075" y="1709568"/>
                </a:cubicBezTo>
                <a:cubicBezTo>
                  <a:pt x="6474780" y="1738828"/>
                  <a:pt x="6473953" y="1782449"/>
                  <a:pt x="6462759" y="1811874"/>
                </a:cubicBezTo>
                <a:cubicBezTo>
                  <a:pt x="6449270" y="1892769"/>
                  <a:pt x="6399402" y="2130120"/>
                  <a:pt x="6383790" y="2228963"/>
                </a:cubicBezTo>
                <a:cubicBezTo>
                  <a:pt x="6369883" y="2302046"/>
                  <a:pt x="6399578" y="2316440"/>
                  <a:pt x="6369096" y="2404942"/>
                </a:cubicBezTo>
                <a:cubicBezTo>
                  <a:pt x="6395161" y="2417035"/>
                  <a:pt x="6368224" y="2445577"/>
                  <a:pt x="6365696" y="2461889"/>
                </a:cubicBezTo>
                <a:cubicBezTo>
                  <a:pt x="6359423" y="2481550"/>
                  <a:pt x="6329861" y="2498958"/>
                  <a:pt x="6323990" y="2538869"/>
                </a:cubicBezTo>
                <a:cubicBezTo>
                  <a:pt x="6317721" y="2603362"/>
                  <a:pt x="6317811" y="2723423"/>
                  <a:pt x="6299971" y="2852842"/>
                </a:cubicBezTo>
                <a:cubicBezTo>
                  <a:pt x="6296888" y="2889820"/>
                  <a:pt x="6314227" y="2924069"/>
                  <a:pt x="6305256" y="2965146"/>
                </a:cubicBezTo>
                <a:lnTo>
                  <a:pt x="6297430" y="3010980"/>
                </a:lnTo>
                <a:lnTo>
                  <a:pt x="6301903" y="3017531"/>
                </a:lnTo>
                <a:lnTo>
                  <a:pt x="6312288" y="3141762"/>
                </a:lnTo>
                <a:cubicBezTo>
                  <a:pt x="6310891" y="3148458"/>
                  <a:pt x="6311653" y="3156601"/>
                  <a:pt x="6317307" y="3167974"/>
                </a:cubicBezTo>
                <a:lnTo>
                  <a:pt x="6319343" y="3170223"/>
                </a:lnTo>
                <a:lnTo>
                  <a:pt x="6388791" y="3425292"/>
                </a:lnTo>
                <a:cubicBezTo>
                  <a:pt x="6411564" y="3519098"/>
                  <a:pt x="6451294" y="3670230"/>
                  <a:pt x="6473625" y="3778499"/>
                </a:cubicBezTo>
                <a:cubicBezTo>
                  <a:pt x="6461715" y="3876413"/>
                  <a:pt x="6479795" y="3911499"/>
                  <a:pt x="6488572" y="4010514"/>
                </a:cubicBezTo>
                <a:cubicBezTo>
                  <a:pt x="6537658" y="4041328"/>
                  <a:pt x="6522549" y="4094791"/>
                  <a:pt x="6542727" y="4142824"/>
                </a:cubicBezTo>
                <a:cubicBezTo>
                  <a:pt x="6562367" y="4174785"/>
                  <a:pt x="6560025" y="4194356"/>
                  <a:pt x="6574700" y="4253089"/>
                </a:cubicBezTo>
                <a:lnTo>
                  <a:pt x="6630782" y="4495230"/>
                </a:lnTo>
                <a:cubicBezTo>
                  <a:pt x="6629041" y="4518096"/>
                  <a:pt x="6642831" y="4583613"/>
                  <a:pt x="6657121" y="4592798"/>
                </a:cubicBezTo>
                <a:cubicBezTo>
                  <a:pt x="6662404" y="4605798"/>
                  <a:pt x="6661388" y="4622935"/>
                  <a:pt x="6675304" y="4625784"/>
                </a:cubicBezTo>
                <a:cubicBezTo>
                  <a:pt x="6692614" y="4632048"/>
                  <a:pt x="6678575" y="4686348"/>
                  <a:pt x="6695194" y="4674587"/>
                </a:cubicBezTo>
                <a:cubicBezTo>
                  <a:pt x="6692850" y="4684186"/>
                  <a:pt x="6692968" y="4695174"/>
                  <a:pt x="6694674" y="4706669"/>
                </a:cubicBezTo>
                <a:lnTo>
                  <a:pt x="6696125" y="4712312"/>
                </a:lnTo>
                <a:lnTo>
                  <a:pt x="6683308" y="4752491"/>
                </a:lnTo>
                <a:cubicBezTo>
                  <a:pt x="6668335" y="4814629"/>
                  <a:pt x="6667993" y="4870176"/>
                  <a:pt x="6662625" y="4924134"/>
                </a:cubicBezTo>
                <a:cubicBezTo>
                  <a:pt x="6658601" y="5004697"/>
                  <a:pt x="6700287" y="4943260"/>
                  <a:pt x="6666282" y="5049729"/>
                </a:cubicBezTo>
                <a:cubicBezTo>
                  <a:pt x="6680923" y="5057425"/>
                  <a:pt x="6681720" y="5069899"/>
                  <a:pt x="6674923" y="5092608"/>
                </a:cubicBezTo>
                <a:cubicBezTo>
                  <a:pt x="6674055" y="5131530"/>
                  <a:pt x="6710642" y="5120894"/>
                  <a:pt x="6688949" y="5164561"/>
                </a:cubicBezTo>
                <a:lnTo>
                  <a:pt x="6713476" y="5227429"/>
                </a:lnTo>
                <a:cubicBezTo>
                  <a:pt x="6707551" y="5224995"/>
                  <a:pt x="6700321" y="5279972"/>
                  <a:pt x="6699741" y="5295738"/>
                </a:cubicBezTo>
                <a:cubicBezTo>
                  <a:pt x="6701613" y="5328539"/>
                  <a:pt x="6674230" y="5338382"/>
                  <a:pt x="6698438" y="5353315"/>
                </a:cubicBezTo>
                <a:lnTo>
                  <a:pt x="6705394" y="5356747"/>
                </a:lnTo>
                <a:cubicBezTo>
                  <a:pt x="6705576" y="5359175"/>
                  <a:pt x="6705758" y="5361603"/>
                  <a:pt x="6705941" y="5364029"/>
                </a:cubicBezTo>
                <a:cubicBezTo>
                  <a:pt x="6705372" y="5367899"/>
                  <a:pt x="6703413" y="5370023"/>
                  <a:pt x="6698760" y="5369188"/>
                </a:cubicBezTo>
                <a:cubicBezTo>
                  <a:pt x="6715543" y="5400565"/>
                  <a:pt x="6682626" y="5434448"/>
                  <a:pt x="6674560" y="5465115"/>
                </a:cubicBezTo>
                <a:cubicBezTo>
                  <a:pt x="6691190" y="5489165"/>
                  <a:pt x="6702277" y="5478984"/>
                  <a:pt x="6698322" y="5543278"/>
                </a:cubicBezTo>
                <a:lnTo>
                  <a:pt x="6673987" y="5606762"/>
                </a:lnTo>
                <a:lnTo>
                  <a:pt x="6665359" y="5656986"/>
                </a:lnTo>
                <a:lnTo>
                  <a:pt x="6718420" y="5747675"/>
                </a:lnTo>
                <a:cubicBezTo>
                  <a:pt x="6736039" y="5788270"/>
                  <a:pt x="6794550" y="5740224"/>
                  <a:pt x="6786357" y="5797270"/>
                </a:cubicBezTo>
                <a:cubicBezTo>
                  <a:pt x="6803000" y="5835160"/>
                  <a:pt x="6831082" y="5856958"/>
                  <a:pt x="6834299" y="5897781"/>
                </a:cubicBezTo>
                <a:cubicBezTo>
                  <a:pt x="6850938" y="5902014"/>
                  <a:pt x="6860579" y="5910872"/>
                  <a:pt x="6848771" y="5936497"/>
                </a:cubicBezTo>
                <a:lnTo>
                  <a:pt x="6883460" y="6064046"/>
                </a:lnTo>
                <a:cubicBezTo>
                  <a:pt x="6906450" y="6070324"/>
                  <a:pt x="6870051" y="6102610"/>
                  <a:pt x="6896072" y="6107188"/>
                </a:cubicBezTo>
                <a:cubicBezTo>
                  <a:pt x="6912283" y="6129421"/>
                  <a:pt x="6963567" y="6167207"/>
                  <a:pt x="6980725" y="6197444"/>
                </a:cubicBezTo>
                <a:cubicBezTo>
                  <a:pt x="6947762" y="6297975"/>
                  <a:pt x="6995609" y="6226141"/>
                  <a:pt x="6999028" y="6288610"/>
                </a:cubicBezTo>
                <a:cubicBezTo>
                  <a:pt x="6997432" y="6346629"/>
                  <a:pt x="7058551" y="6337651"/>
                  <a:pt x="7021306" y="6426700"/>
                </a:cubicBezTo>
                <a:cubicBezTo>
                  <a:pt x="7020466" y="6447474"/>
                  <a:pt x="7026793" y="6469543"/>
                  <a:pt x="7033259" y="6489284"/>
                </a:cubicBezTo>
                <a:lnTo>
                  <a:pt x="7037119" y="6501140"/>
                </a:lnTo>
                <a:lnTo>
                  <a:pt x="7037119" y="6557754"/>
                </a:lnTo>
                <a:lnTo>
                  <a:pt x="7031649" y="6569925"/>
                </a:lnTo>
                <a:cubicBezTo>
                  <a:pt x="7023197" y="6591634"/>
                  <a:pt x="7028560" y="6588450"/>
                  <a:pt x="7011548" y="6615002"/>
                </a:cubicBezTo>
                <a:cubicBezTo>
                  <a:pt x="7016567" y="6637881"/>
                  <a:pt x="7011534" y="6732922"/>
                  <a:pt x="7021837" y="6743644"/>
                </a:cubicBezTo>
                <a:cubicBezTo>
                  <a:pt x="7023032" y="6757943"/>
                  <a:pt x="7005198" y="6842091"/>
                  <a:pt x="7006394" y="6856390"/>
                </a:cubicBezTo>
                <a:lnTo>
                  <a:pt x="7037119" y="6856494"/>
                </a:lnTo>
                <a:lnTo>
                  <a:pt x="7037119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48F1B5B1-CFB3-4EF4-95EC-59429DE42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62799" y="2147356"/>
            <a:ext cx="3885061" cy="410702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lt-LT"/>
          </a:p>
          <a:p>
            <a:pPr marL="285750" indent="-285750">
              <a:lnSpc>
                <a:spcPct val="150000"/>
              </a:lnSpc>
              <a:buChar char="•"/>
            </a:pPr>
            <a:r>
              <a:rPr lang="lt-LT" sz="2000" noProof="1">
                <a:latin typeface="Times New Roman"/>
                <a:ea typeface="Batang"/>
                <a:cs typeface="Calibri"/>
              </a:rPr>
              <a:t>Pavasarį  su mokykla atsisveikino 50-oji (paskutinioji) abiturientų laida.</a:t>
            </a:r>
          </a:p>
          <a:p>
            <a:pPr marL="342900" indent="-342900">
              <a:lnSpc>
                <a:spcPct val="150000"/>
              </a:lnSpc>
              <a:buChar char="•"/>
            </a:pPr>
            <a:endParaRPr lang="lt-LT" sz="2000" noProof="1">
              <a:latin typeface="Times New Roman"/>
              <a:cs typeface="Calibri"/>
            </a:endParaRP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lt-LT" sz="2000" noProof="1">
                <a:latin typeface="Times New Roman"/>
                <a:ea typeface="+mn-lt"/>
                <a:cs typeface="+mn-lt"/>
              </a:rPr>
              <a:t>The 50th (last) graduation finished school in spring.</a:t>
            </a:r>
            <a:endParaRPr lang="lt-LT" noProof="1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7322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8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9" name="Rectangle 13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40161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FAD0C0CD-2D9E-4E70-B514-A75073B4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4476464" cy="12160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ea typeface="Batang"/>
              </a:rPr>
              <a:t>    2009 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F3EE1ECE-095F-486D-BC25-3AC0D931C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0879" y="2163685"/>
            <a:ext cx="3875963" cy="41070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lt-LT" sz="2000">
                <a:latin typeface="Times New Roman"/>
                <a:ea typeface="Batang"/>
                <a:cs typeface="Calibri"/>
              </a:rPr>
              <a:t>Atsisveikinta  su suaugusiųjų  klasių ugdytiniais. </a:t>
            </a:r>
            <a:endParaRPr lang="lt-LT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" sz="2000">
                <a:latin typeface="Times New Roman"/>
                <a:ea typeface="Batang"/>
                <a:cs typeface="Calibri"/>
              </a:rPr>
              <a:t>School say goodbye to adult students.</a:t>
            </a:r>
            <a:endParaRPr lang="en-US" sz="2000">
              <a:latin typeface="Times New Roman"/>
              <a:ea typeface="Batang"/>
              <a:cs typeface="Calibri"/>
            </a:endParaRPr>
          </a:p>
          <a:p>
            <a:endParaRPr lang="en-US"/>
          </a:p>
        </p:txBody>
      </p:sp>
      <p:pic>
        <p:nvPicPr>
          <p:cNvPr id="5" name="Paveikslėlis 5" descr="Paveikslėlis, kuriame yra dangus, pastatas, kelias, laukas&#10;&#10;Automatiškai sugeneruotas aprašymas">
            <a:extLst>
              <a:ext uri="{FF2B5EF4-FFF2-40B4-BE49-F238E27FC236}">
                <a16:creationId xmlns:a16="http://schemas.microsoft.com/office/drawing/2014/main" id="{4AAC198D-E289-4298-90E2-0D1F5BFE3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1840" y="10"/>
            <a:ext cx="6940161" cy="6868876"/>
          </a:xfrm>
          <a:custGeom>
            <a:avLst/>
            <a:gdLst/>
            <a:ahLst/>
            <a:cxnLst/>
            <a:rect l="l" t="t" r="r" b="b"/>
            <a:pathLst>
              <a:path w="6940161" h="6857999">
                <a:moveTo>
                  <a:pt x="857190" y="0"/>
                </a:moveTo>
                <a:lnTo>
                  <a:pt x="6940161" y="0"/>
                </a:lnTo>
                <a:lnTo>
                  <a:pt x="6940161" y="6857999"/>
                </a:lnTo>
                <a:lnTo>
                  <a:pt x="496459" y="6857999"/>
                </a:lnTo>
                <a:lnTo>
                  <a:pt x="486507" y="6839466"/>
                </a:lnTo>
                <a:cubicBezTo>
                  <a:pt x="477389" y="6820641"/>
                  <a:pt x="471173" y="6801859"/>
                  <a:pt x="480078" y="6795812"/>
                </a:cubicBezTo>
                <a:cubicBezTo>
                  <a:pt x="475408" y="6761382"/>
                  <a:pt x="493736" y="6723009"/>
                  <a:pt x="482330" y="6676796"/>
                </a:cubicBezTo>
                <a:cubicBezTo>
                  <a:pt x="479519" y="6617030"/>
                  <a:pt x="476161" y="6634511"/>
                  <a:pt x="469648" y="6539722"/>
                </a:cubicBezTo>
                <a:cubicBezTo>
                  <a:pt x="459969" y="6498384"/>
                  <a:pt x="496382" y="6456575"/>
                  <a:pt x="477855" y="6433501"/>
                </a:cubicBezTo>
                <a:cubicBezTo>
                  <a:pt x="464018" y="6378655"/>
                  <a:pt x="442310" y="6325849"/>
                  <a:pt x="414008" y="6271586"/>
                </a:cubicBezTo>
                <a:cubicBezTo>
                  <a:pt x="378091" y="6226697"/>
                  <a:pt x="377466" y="6140798"/>
                  <a:pt x="299660" y="6080454"/>
                </a:cubicBezTo>
                <a:cubicBezTo>
                  <a:pt x="268606" y="6014324"/>
                  <a:pt x="244498" y="5964143"/>
                  <a:pt x="221239" y="5913249"/>
                </a:cubicBezTo>
                <a:cubicBezTo>
                  <a:pt x="210139" y="5897439"/>
                  <a:pt x="175369" y="5809427"/>
                  <a:pt x="160103" y="5775094"/>
                </a:cubicBezTo>
                <a:cubicBezTo>
                  <a:pt x="87298" y="5686529"/>
                  <a:pt x="103897" y="5672717"/>
                  <a:pt x="87873" y="5573809"/>
                </a:cubicBezTo>
                <a:cubicBezTo>
                  <a:pt x="76224" y="5541231"/>
                  <a:pt x="76748" y="5525076"/>
                  <a:pt x="57933" y="5490695"/>
                </a:cubicBezTo>
                <a:lnTo>
                  <a:pt x="30889" y="5398377"/>
                </a:lnTo>
                <a:lnTo>
                  <a:pt x="34140" y="5390971"/>
                </a:lnTo>
                <a:lnTo>
                  <a:pt x="35928" y="5390229"/>
                </a:lnTo>
                <a:lnTo>
                  <a:pt x="16968" y="5309266"/>
                </a:lnTo>
                <a:cubicBezTo>
                  <a:pt x="13970" y="5303642"/>
                  <a:pt x="-917" y="5289094"/>
                  <a:pt x="2490" y="5276920"/>
                </a:cubicBezTo>
                <a:lnTo>
                  <a:pt x="24907" y="5208159"/>
                </a:lnTo>
                <a:lnTo>
                  <a:pt x="31839" y="5162682"/>
                </a:lnTo>
                <a:cubicBezTo>
                  <a:pt x="28501" y="5155528"/>
                  <a:pt x="24609" y="5048935"/>
                  <a:pt x="18796" y="5043371"/>
                </a:cubicBezTo>
                <a:cubicBezTo>
                  <a:pt x="54584" y="4976689"/>
                  <a:pt x="5001" y="4985095"/>
                  <a:pt x="14358" y="4908985"/>
                </a:cubicBezTo>
                <a:cubicBezTo>
                  <a:pt x="17201" y="4816358"/>
                  <a:pt x="5675" y="4749418"/>
                  <a:pt x="4769" y="4643799"/>
                </a:cubicBezTo>
                <a:cubicBezTo>
                  <a:pt x="4111" y="4581455"/>
                  <a:pt x="-7137" y="4509050"/>
                  <a:pt x="7402" y="4395547"/>
                </a:cubicBezTo>
                <a:cubicBezTo>
                  <a:pt x="11591" y="4330720"/>
                  <a:pt x="28535" y="4313913"/>
                  <a:pt x="23462" y="4274064"/>
                </a:cubicBezTo>
                <a:cubicBezTo>
                  <a:pt x="22995" y="4245538"/>
                  <a:pt x="22530" y="4217012"/>
                  <a:pt x="22063" y="4188486"/>
                </a:cubicBezTo>
                <a:lnTo>
                  <a:pt x="24672" y="4170100"/>
                </a:lnTo>
                <a:lnTo>
                  <a:pt x="34973" y="4166123"/>
                </a:lnTo>
                <a:lnTo>
                  <a:pt x="26424" y="4120096"/>
                </a:lnTo>
                <a:cubicBezTo>
                  <a:pt x="28986" y="4109871"/>
                  <a:pt x="49338" y="4079429"/>
                  <a:pt x="47886" y="4066698"/>
                </a:cubicBezTo>
                <a:cubicBezTo>
                  <a:pt x="26522" y="4022850"/>
                  <a:pt x="34453" y="4030338"/>
                  <a:pt x="47327" y="3969172"/>
                </a:cubicBezTo>
                <a:cubicBezTo>
                  <a:pt x="40297" y="3948973"/>
                  <a:pt x="40044" y="3857354"/>
                  <a:pt x="53093" y="3844350"/>
                </a:cubicBezTo>
                <a:cubicBezTo>
                  <a:pt x="55739" y="3830819"/>
                  <a:pt x="50778" y="3815585"/>
                  <a:pt x="64866" y="3808459"/>
                </a:cubicBezTo>
                <a:cubicBezTo>
                  <a:pt x="81775" y="3797121"/>
                  <a:pt x="54599" y="3752382"/>
                  <a:pt x="74864" y="3757643"/>
                </a:cubicBezTo>
                <a:cubicBezTo>
                  <a:pt x="56224" y="3725828"/>
                  <a:pt x="74270" y="3660981"/>
                  <a:pt x="82640" y="3632606"/>
                </a:cubicBezTo>
                <a:cubicBezTo>
                  <a:pt x="85981" y="3582255"/>
                  <a:pt x="88778" y="3571708"/>
                  <a:pt x="89222" y="3534990"/>
                </a:cubicBezTo>
                <a:cubicBezTo>
                  <a:pt x="92019" y="3533125"/>
                  <a:pt x="80706" y="3481126"/>
                  <a:pt x="79835" y="3454133"/>
                </a:cubicBezTo>
                <a:cubicBezTo>
                  <a:pt x="78963" y="3427139"/>
                  <a:pt x="96173" y="3390611"/>
                  <a:pt x="83991" y="3373027"/>
                </a:cubicBezTo>
                <a:cubicBezTo>
                  <a:pt x="80767" y="3298527"/>
                  <a:pt x="69808" y="3290617"/>
                  <a:pt x="62958" y="3222737"/>
                </a:cubicBezTo>
                <a:cubicBezTo>
                  <a:pt x="59618" y="3146284"/>
                  <a:pt x="39695" y="3184007"/>
                  <a:pt x="49209" y="3118188"/>
                </a:cubicBezTo>
                <a:cubicBezTo>
                  <a:pt x="65221" y="3109217"/>
                  <a:pt x="85573" y="3024732"/>
                  <a:pt x="78480" y="3003808"/>
                </a:cubicBezTo>
                <a:cubicBezTo>
                  <a:pt x="78037" y="2966753"/>
                  <a:pt x="77812" y="2989870"/>
                  <a:pt x="77566" y="2944921"/>
                </a:cubicBezTo>
                <a:lnTo>
                  <a:pt x="94406" y="2877744"/>
                </a:lnTo>
                <a:cubicBezTo>
                  <a:pt x="87936" y="2880724"/>
                  <a:pt x="108480" y="2822146"/>
                  <a:pt x="108051" y="2807161"/>
                </a:cubicBezTo>
                <a:cubicBezTo>
                  <a:pt x="110507" y="2775643"/>
                  <a:pt x="80880" y="2769288"/>
                  <a:pt x="107377" y="2752347"/>
                </a:cubicBezTo>
                <a:lnTo>
                  <a:pt x="114975" y="2748299"/>
                </a:lnTo>
                <a:cubicBezTo>
                  <a:pt x="115205" y="2745962"/>
                  <a:pt x="115434" y="2743625"/>
                  <a:pt x="115663" y="2741288"/>
                </a:cubicBezTo>
                <a:cubicBezTo>
                  <a:pt x="115098" y="2737657"/>
                  <a:pt x="112995" y="2735847"/>
                  <a:pt x="107929" y="2737160"/>
                </a:cubicBezTo>
                <a:cubicBezTo>
                  <a:pt x="126569" y="2705347"/>
                  <a:pt x="119693" y="2699356"/>
                  <a:pt x="122707" y="2659631"/>
                </a:cubicBezTo>
                <a:cubicBezTo>
                  <a:pt x="135394" y="2612127"/>
                  <a:pt x="120483" y="2628594"/>
                  <a:pt x="145471" y="2573336"/>
                </a:cubicBezTo>
                <a:cubicBezTo>
                  <a:pt x="156086" y="2559732"/>
                  <a:pt x="170382" y="2541339"/>
                  <a:pt x="170626" y="2528057"/>
                </a:cubicBezTo>
                <a:lnTo>
                  <a:pt x="202713" y="2489594"/>
                </a:lnTo>
                <a:cubicBezTo>
                  <a:pt x="203853" y="2487774"/>
                  <a:pt x="204248" y="2473350"/>
                  <a:pt x="203650" y="2468303"/>
                </a:cubicBezTo>
                <a:lnTo>
                  <a:pt x="223316" y="2460480"/>
                </a:lnTo>
                <a:lnTo>
                  <a:pt x="215120" y="2423535"/>
                </a:lnTo>
                <a:lnTo>
                  <a:pt x="223455" y="2404394"/>
                </a:lnTo>
                <a:cubicBezTo>
                  <a:pt x="243490" y="2392610"/>
                  <a:pt x="229596" y="2347474"/>
                  <a:pt x="238853" y="2324643"/>
                </a:cubicBezTo>
                <a:cubicBezTo>
                  <a:pt x="239504" y="2297698"/>
                  <a:pt x="266477" y="2284202"/>
                  <a:pt x="272463" y="2255535"/>
                </a:cubicBezTo>
                <a:cubicBezTo>
                  <a:pt x="290597" y="2249648"/>
                  <a:pt x="306594" y="2207828"/>
                  <a:pt x="294092" y="2184679"/>
                </a:cubicBezTo>
                <a:lnTo>
                  <a:pt x="323221" y="2093132"/>
                </a:lnTo>
                <a:cubicBezTo>
                  <a:pt x="348282" y="2084587"/>
                  <a:pt x="366071" y="1985868"/>
                  <a:pt x="377324" y="1950235"/>
                </a:cubicBezTo>
                <a:cubicBezTo>
                  <a:pt x="397581" y="1920183"/>
                  <a:pt x="445208" y="1898905"/>
                  <a:pt x="457649" y="1861568"/>
                </a:cubicBezTo>
                <a:cubicBezTo>
                  <a:pt x="464664" y="1810687"/>
                  <a:pt x="447457" y="1869507"/>
                  <a:pt x="451972" y="1809499"/>
                </a:cubicBezTo>
                <a:cubicBezTo>
                  <a:pt x="450982" y="1754297"/>
                  <a:pt x="465413" y="1767680"/>
                  <a:pt x="474550" y="1693716"/>
                </a:cubicBezTo>
                <a:cubicBezTo>
                  <a:pt x="473258" y="1654244"/>
                  <a:pt x="481626" y="1627007"/>
                  <a:pt x="481301" y="1605195"/>
                </a:cubicBezTo>
                <a:cubicBezTo>
                  <a:pt x="490491" y="1568952"/>
                  <a:pt x="493569" y="1564518"/>
                  <a:pt x="497837" y="1516217"/>
                </a:cubicBezTo>
                <a:cubicBezTo>
                  <a:pt x="503639" y="1488452"/>
                  <a:pt x="534082" y="1457870"/>
                  <a:pt x="513281" y="1429841"/>
                </a:cubicBezTo>
                <a:cubicBezTo>
                  <a:pt x="527326" y="1412325"/>
                  <a:pt x="570430" y="1413592"/>
                  <a:pt x="550104" y="1380081"/>
                </a:cubicBezTo>
                <a:cubicBezTo>
                  <a:pt x="575583" y="1394128"/>
                  <a:pt x="551452" y="1335176"/>
                  <a:pt x="574526" y="1334891"/>
                </a:cubicBezTo>
                <a:cubicBezTo>
                  <a:pt x="593486" y="1336427"/>
                  <a:pt x="633157" y="1194568"/>
                  <a:pt x="638123" y="1185551"/>
                </a:cubicBezTo>
                <a:cubicBezTo>
                  <a:pt x="647468" y="1149210"/>
                  <a:pt x="657504" y="1148087"/>
                  <a:pt x="664747" y="1111168"/>
                </a:cubicBezTo>
                <a:cubicBezTo>
                  <a:pt x="679107" y="1057226"/>
                  <a:pt x="652121" y="1022543"/>
                  <a:pt x="664913" y="993353"/>
                </a:cubicBezTo>
                <a:cubicBezTo>
                  <a:pt x="684189" y="960214"/>
                  <a:pt x="707497" y="867450"/>
                  <a:pt x="721256" y="813953"/>
                </a:cubicBezTo>
                <a:cubicBezTo>
                  <a:pt x="734607" y="746430"/>
                  <a:pt x="738988" y="666470"/>
                  <a:pt x="745023" y="588218"/>
                </a:cubicBezTo>
                <a:cubicBezTo>
                  <a:pt x="735393" y="475380"/>
                  <a:pt x="719076" y="536119"/>
                  <a:pt x="725253" y="376479"/>
                </a:cubicBezTo>
                <a:lnTo>
                  <a:pt x="735457" y="280992"/>
                </a:lnTo>
                <a:cubicBezTo>
                  <a:pt x="735270" y="276227"/>
                  <a:pt x="742007" y="223140"/>
                  <a:pt x="741820" y="218374"/>
                </a:cubicBezTo>
                <a:lnTo>
                  <a:pt x="735299" y="188178"/>
                </a:lnTo>
                <a:lnTo>
                  <a:pt x="764938" y="152404"/>
                </a:lnTo>
                <a:cubicBezTo>
                  <a:pt x="776066" y="136342"/>
                  <a:pt x="783668" y="122048"/>
                  <a:pt x="802071" y="91810"/>
                </a:cubicBezTo>
                <a:lnTo>
                  <a:pt x="849585" y="30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8489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CE8BBC4-555B-4EEA-8B5C-5B44656F9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46656716-72A7-436D-B8DD-CB3DD1A5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603622"/>
            <a:ext cx="5004776" cy="24134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>
                <a:ea typeface="+mj-lt"/>
                <a:cs typeface="+mj-lt"/>
              </a:rPr>
              <a:t>2009 </a:t>
            </a:r>
            <a:r>
              <a:rPr lang="lt-LT" sz="2400">
                <a:ea typeface="+mj-lt"/>
                <a:cs typeface="+mj-lt"/>
              </a:rPr>
              <a:t>rugsėjo</a:t>
            </a:r>
            <a:r>
              <a:rPr lang="en-US" sz="2400">
                <a:ea typeface="+mj-lt"/>
                <a:cs typeface="+mj-lt"/>
              </a:rPr>
              <a:t> 1</a:t>
            </a:r>
            <a:br>
              <a:rPr lang="en-US"/>
            </a:br>
            <a:r>
              <a:rPr lang="en-US" sz="2400">
                <a:ea typeface="+mj-lt"/>
                <a:cs typeface="+mj-lt"/>
              </a:rPr>
              <a:t> 2009 September 1 </a:t>
            </a:r>
            <a:endParaRPr lang="lt-LT" sz="24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4704DC3-DE99-4AC8-9945-00EF66EBB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1447" y="0"/>
            <a:ext cx="6200553" cy="6858000"/>
          </a:xfrm>
          <a:custGeom>
            <a:avLst/>
            <a:gdLst>
              <a:gd name="connsiteX0" fmla="*/ 509785 w 6292079"/>
              <a:gd name="connsiteY0" fmla="*/ 0 h 6858000"/>
              <a:gd name="connsiteX1" fmla="*/ 4089208 w 6292079"/>
              <a:gd name="connsiteY1" fmla="*/ 0 h 6858000"/>
              <a:gd name="connsiteX2" fmla="*/ 4500513 w 6292079"/>
              <a:gd name="connsiteY2" fmla="*/ 0 h 6858000"/>
              <a:gd name="connsiteX3" fmla="*/ 4642260 w 6292079"/>
              <a:gd name="connsiteY3" fmla="*/ 0 h 6858000"/>
              <a:gd name="connsiteX4" fmla="*/ 6127274 w 6292079"/>
              <a:gd name="connsiteY4" fmla="*/ 0 h 6858000"/>
              <a:gd name="connsiteX5" fmla="*/ 6292079 w 6292079"/>
              <a:gd name="connsiteY5" fmla="*/ 0 h 6858000"/>
              <a:gd name="connsiteX6" fmla="*/ 6292079 w 6292079"/>
              <a:gd name="connsiteY6" fmla="*/ 6858000 h 6858000"/>
              <a:gd name="connsiteX7" fmla="*/ 6127274 w 6292079"/>
              <a:gd name="connsiteY7" fmla="*/ 6858000 h 6858000"/>
              <a:gd name="connsiteX8" fmla="*/ 4642260 w 6292079"/>
              <a:gd name="connsiteY8" fmla="*/ 6858000 h 6858000"/>
              <a:gd name="connsiteX9" fmla="*/ 4500513 w 6292079"/>
              <a:gd name="connsiteY9" fmla="*/ 6858000 h 6858000"/>
              <a:gd name="connsiteX10" fmla="*/ 4089208 w 6292079"/>
              <a:gd name="connsiteY10" fmla="*/ 6858000 h 6858000"/>
              <a:gd name="connsiteX11" fmla="*/ 435967 w 6292079"/>
              <a:gd name="connsiteY11" fmla="*/ 6858000 h 6858000"/>
              <a:gd name="connsiteX12" fmla="*/ 439099 w 6292079"/>
              <a:gd name="connsiteY12" fmla="*/ 6835478 h 6858000"/>
              <a:gd name="connsiteX13" fmla="*/ 443695 w 6292079"/>
              <a:gd name="connsiteY13" fmla="*/ 6725985 h 6858000"/>
              <a:gd name="connsiteX14" fmla="*/ 428041 w 6292079"/>
              <a:gd name="connsiteY14" fmla="*/ 6661430 h 6858000"/>
              <a:gd name="connsiteX15" fmla="*/ 376884 w 6292079"/>
              <a:gd name="connsiteY15" fmla="*/ 6504597 h 6858000"/>
              <a:gd name="connsiteX16" fmla="*/ 269239 w 6292079"/>
              <a:gd name="connsiteY16" fmla="*/ 6290076 h 6858000"/>
              <a:gd name="connsiteX17" fmla="*/ 219811 w 6292079"/>
              <a:gd name="connsiteY17" fmla="*/ 6127001 h 6858000"/>
              <a:gd name="connsiteX18" fmla="*/ 205094 w 6292079"/>
              <a:gd name="connsiteY18" fmla="*/ 6073766 h 6858000"/>
              <a:gd name="connsiteX19" fmla="*/ 150183 w 6292079"/>
              <a:gd name="connsiteY19" fmla="*/ 6014538 h 6858000"/>
              <a:gd name="connsiteX20" fmla="*/ 117093 w 6292079"/>
              <a:gd name="connsiteY20" fmla="*/ 5729681 h 6858000"/>
              <a:gd name="connsiteX21" fmla="*/ 46363 w 6292079"/>
              <a:gd name="connsiteY21" fmla="*/ 5613732 h 6858000"/>
              <a:gd name="connsiteX22" fmla="*/ 29717 w 6292079"/>
              <a:gd name="connsiteY22" fmla="*/ 5572630 h 6858000"/>
              <a:gd name="connsiteX23" fmla="*/ 32614 w 6292079"/>
              <a:gd name="connsiteY23" fmla="*/ 5564839 h 6858000"/>
              <a:gd name="connsiteX24" fmla="*/ 34209 w 6292079"/>
              <a:gd name="connsiteY24" fmla="*/ 5564057 h 6858000"/>
              <a:gd name="connsiteX25" fmla="*/ 17311 w 6292079"/>
              <a:gd name="connsiteY25" fmla="*/ 5442591 h 6858000"/>
              <a:gd name="connsiteX26" fmla="*/ 16750 w 6292079"/>
              <a:gd name="connsiteY26" fmla="*/ 5415829 h 6858000"/>
              <a:gd name="connsiteX27" fmla="*/ 18217 w 6292079"/>
              <a:gd name="connsiteY27" fmla="*/ 5412980 h 6858000"/>
              <a:gd name="connsiteX28" fmla="*/ 12055 w 6292079"/>
              <a:gd name="connsiteY28" fmla="*/ 5390064 h 6858000"/>
              <a:gd name="connsiteX29" fmla="*/ 0 w 6292079"/>
              <a:gd name="connsiteY29" fmla="*/ 5369830 h 6858000"/>
              <a:gd name="connsiteX30" fmla="*/ 32211 w 6292079"/>
              <a:gd name="connsiteY30" fmla="*/ 5145466 h 6858000"/>
              <a:gd name="connsiteX31" fmla="*/ 40891 w 6292079"/>
              <a:gd name="connsiteY31" fmla="*/ 4778922 h 6858000"/>
              <a:gd name="connsiteX32" fmla="*/ 16777 w 6292079"/>
              <a:gd name="connsiteY32" fmla="*/ 4554239 h 6858000"/>
              <a:gd name="connsiteX33" fmla="*/ 25115 w 6292079"/>
              <a:gd name="connsiteY33" fmla="*/ 4402702 h 6858000"/>
              <a:gd name="connsiteX34" fmla="*/ 8134 w 6292079"/>
              <a:gd name="connsiteY34" fmla="*/ 4331397 h 6858000"/>
              <a:gd name="connsiteX35" fmla="*/ 21852 w 6292079"/>
              <a:gd name="connsiteY35" fmla="*/ 4299998 h 6858000"/>
              <a:gd name="connsiteX36" fmla="*/ 24178 w 6292079"/>
              <a:gd name="connsiteY36" fmla="*/ 4280659 h 6858000"/>
              <a:gd name="connsiteX37" fmla="*/ 33357 w 6292079"/>
              <a:gd name="connsiteY37" fmla="*/ 4276475 h 6858000"/>
              <a:gd name="connsiteX38" fmla="*/ 42965 w 6292079"/>
              <a:gd name="connsiteY38" fmla="*/ 4248279 h 6858000"/>
              <a:gd name="connsiteX39" fmla="*/ 44865 w 6292079"/>
              <a:gd name="connsiteY39" fmla="*/ 4212329 h 6858000"/>
              <a:gd name="connsiteX40" fmla="*/ 44366 w 6292079"/>
              <a:gd name="connsiteY40" fmla="*/ 4040266 h 6858000"/>
              <a:gd name="connsiteX41" fmla="*/ 49504 w 6292079"/>
              <a:gd name="connsiteY41" fmla="*/ 3938016 h 6858000"/>
              <a:gd name="connsiteX42" fmla="*/ 59997 w 6292079"/>
              <a:gd name="connsiteY42" fmla="*/ 3900263 h 6858000"/>
              <a:gd name="connsiteX43" fmla="*/ 68907 w 6292079"/>
              <a:gd name="connsiteY43" fmla="*/ 3846813 h 6858000"/>
              <a:gd name="connsiteX44" fmla="*/ 75836 w 6292079"/>
              <a:gd name="connsiteY44" fmla="*/ 3715292 h 6858000"/>
              <a:gd name="connsiteX45" fmla="*/ 86775 w 6292079"/>
              <a:gd name="connsiteY45" fmla="*/ 3529044 h 6858000"/>
              <a:gd name="connsiteX46" fmla="*/ 93628 w 6292079"/>
              <a:gd name="connsiteY46" fmla="*/ 3521593 h 6858000"/>
              <a:gd name="connsiteX47" fmla="*/ 95551 w 6292079"/>
              <a:gd name="connsiteY47" fmla="*/ 3456775 h 6858000"/>
              <a:gd name="connsiteX48" fmla="*/ 58296 w 6292079"/>
              <a:gd name="connsiteY48" fmla="*/ 3224475 h 6858000"/>
              <a:gd name="connsiteX49" fmla="*/ 63270 w 6292079"/>
              <a:gd name="connsiteY49" fmla="*/ 3097947 h 6858000"/>
              <a:gd name="connsiteX50" fmla="*/ 72130 w 6292079"/>
              <a:gd name="connsiteY50" fmla="*/ 3053885 h 6858000"/>
              <a:gd name="connsiteX51" fmla="*/ 86532 w 6292079"/>
              <a:gd name="connsiteY51" fmla="*/ 2980007 h 6858000"/>
              <a:gd name="connsiteX52" fmla="*/ 111003 w 6292079"/>
              <a:gd name="connsiteY52" fmla="*/ 2914025 h 6858000"/>
              <a:gd name="connsiteX53" fmla="*/ 98482 w 6292079"/>
              <a:gd name="connsiteY53" fmla="*/ 2847042 h 6858000"/>
              <a:gd name="connsiteX54" fmla="*/ 97880 w 6292079"/>
              <a:gd name="connsiteY54" fmla="*/ 2789385 h 6858000"/>
              <a:gd name="connsiteX55" fmla="*/ 104654 w 6292079"/>
              <a:gd name="connsiteY55" fmla="*/ 2785130 h 6858000"/>
              <a:gd name="connsiteX56" fmla="*/ 105266 w 6292079"/>
              <a:gd name="connsiteY56" fmla="*/ 2777753 h 6858000"/>
              <a:gd name="connsiteX57" fmla="*/ 167835 w 6292079"/>
              <a:gd name="connsiteY57" fmla="*/ 2669363 h 6858000"/>
              <a:gd name="connsiteX58" fmla="*/ 202206 w 6292079"/>
              <a:gd name="connsiteY58" fmla="*/ 2562841 h 6858000"/>
              <a:gd name="connsiteX59" fmla="*/ 213902 w 6292079"/>
              <a:gd name="connsiteY59" fmla="*/ 2508449 h 6858000"/>
              <a:gd name="connsiteX60" fmla="*/ 233809 w 6292079"/>
              <a:gd name="connsiteY60" fmla="*/ 2449158 h 6858000"/>
              <a:gd name="connsiteX61" fmla="*/ 237400 w 6292079"/>
              <a:gd name="connsiteY61" fmla="*/ 2386081 h 6858000"/>
              <a:gd name="connsiteX62" fmla="*/ 235660 w 6292079"/>
              <a:gd name="connsiteY62" fmla="*/ 2226872 h 6858000"/>
              <a:gd name="connsiteX63" fmla="*/ 250116 w 6292079"/>
              <a:gd name="connsiteY63" fmla="*/ 2186312 h 6858000"/>
              <a:gd name="connsiteX64" fmla="*/ 285163 w 6292079"/>
              <a:gd name="connsiteY64" fmla="*/ 2054201 h 6858000"/>
              <a:gd name="connsiteX65" fmla="*/ 297869 w 6292079"/>
              <a:gd name="connsiteY65" fmla="*/ 2009411 h 6858000"/>
              <a:gd name="connsiteX66" fmla="*/ 339406 w 6292079"/>
              <a:gd name="connsiteY66" fmla="*/ 1985345 h 6858000"/>
              <a:gd name="connsiteX67" fmla="*/ 380873 w 6292079"/>
              <a:gd name="connsiteY67" fmla="*/ 1908912 h 6858000"/>
              <a:gd name="connsiteX68" fmla="*/ 399636 w 6292079"/>
              <a:gd name="connsiteY68" fmla="*/ 1815242 h 6858000"/>
              <a:gd name="connsiteX69" fmla="*/ 374372 w 6292079"/>
              <a:gd name="connsiteY69" fmla="*/ 1616165 h 6858000"/>
              <a:gd name="connsiteX70" fmla="*/ 392730 w 6292079"/>
              <a:gd name="connsiteY70" fmla="*/ 1566131 h 6858000"/>
              <a:gd name="connsiteX71" fmla="*/ 372639 w 6292079"/>
              <a:gd name="connsiteY71" fmla="*/ 1478507 h 6858000"/>
              <a:gd name="connsiteX72" fmla="*/ 401555 w 6292079"/>
              <a:gd name="connsiteY72" fmla="*/ 1428806 h 6858000"/>
              <a:gd name="connsiteX73" fmla="*/ 410243 w 6292079"/>
              <a:gd name="connsiteY73" fmla="*/ 1415134 h 6858000"/>
              <a:gd name="connsiteX74" fmla="*/ 411524 w 6292079"/>
              <a:gd name="connsiteY74" fmla="*/ 1406469 h 6858000"/>
              <a:gd name="connsiteX75" fmla="*/ 408887 w 6292079"/>
              <a:gd name="connsiteY75" fmla="*/ 1392331 h 6858000"/>
              <a:gd name="connsiteX76" fmla="*/ 414309 w 6292079"/>
              <a:gd name="connsiteY76" fmla="*/ 1387628 h 6858000"/>
              <a:gd name="connsiteX77" fmla="*/ 415362 w 6292079"/>
              <a:gd name="connsiteY77" fmla="*/ 1380497 h 6858000"/>
              <a:gd name="connsiteX78" fmla="*/ 421850 w 6292079"/>
              <a:gd name="connsiteY78" fmla="*/ 1331725 h 6858000"/>
              <a:gd name="connsiteX79" fmla="*/ 417310 w 6292079"/>
              <a:gd name="connsiteY79" fmla="*/ 1256042 h 6858000"/>
              <a:gd name="connsiteX80" fmla="*/ 415023 w 6292079"/>
              <a:gd name="connsiteY80" fmla="*/ 1150134 h 6858000"/>
              <a:gd name="connsiteX81" fmla="*/ 406174 w 6292079"/>
              <a:gd name="connsiteY81" fmla="*/ 1005645 h 6858000"/>
              <a:gd name="connsiteX82" fmla="*/ 431864 w 6292079"/>
              <a:gd name="connsiteY82" fmla="*/ 899691 h 6858000"/>
              <a:gd name="connsiteX83" fmla="*/ 462617 w 6292079"/>
              <a:gd name="connsiteY83" fmla="*/ 689088 h 6858000"/>
              <a:gd name="connsiteX84" fmla="*/ 510810 w 6292079"/>
              <a:gd name="connsiteY84" fmla="*/ 526328 h 6858000"/>
              <a:gd name="connsiteX85" fmla="*/ 542477 w 6292079"/>
              <a:gd name="connsiteY85" fmla="*/ 433873 h 6858000"/>
              <a:gd name="connsiteX86" fmla="*/ 549936 w 6292079"/>
              <a:gd name="connsiteY86" fmla="*/ 301688 h 6858000"/>
              <a:gd name="connsiteX87" fmla="*/ 554757 w 6292079"/>
              <a:gd name="connsiteY87" fmla="*/ 279945 h 6858000"/>
              <a:gd name="connsiteX88" fmla="*/ 550124 w 6292079"/>
              <a:gd name="connsiteY88" fmla="*/ 248508 h 6858000"/>
              <a:gd name="connsiteX89" fmla="*/ 530424 w 6292079"/>
              <a:gd name="connsiteY89" fmla="*/ 122373 h 6858000"/>
              <a:gd name="connsiteX90" fmla="*/ 504802 w 6292079"/>
              <a:gd name="connsiteY90" fmla="*/ 218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292079" h="6858000">
                <a:moveTo>
                  <a:pt x="509785" y="0"/>
                </a:moveTo>
                <a:lnTo>
                  <a:pt x="4089208" y="0"/>
                </a:lnTo>
                <a:lnTo>
                  <a:pt x="4500513" y="0"/>
                </a:lnTo>
                <a:lnTo>
                  <a:pt x="4642260" y="0"/>
                </a:lnTo>
                <a:lnTo>
                  <a:pt x="6127274" y="0"/>
                </a:lnTo>
                <a:lnTo>
                  <a:pt x="6292079" y="0"/>
                </a:lnTo>
                <a:lnTo>
                  <a:pt x="6292079" y="6858000"/>
                </a:lnTo>
                <a:lnTo>
                  <a:pt x="6127274" y="6858000"/>
                </a:lnTo>
                <a:lnTo>
                  <a:pt x="4642260" y="6858000"/>
                </a:lnTo>
                <a:lnTo>
                  <a:pt x="4500513" y="6858000"/>
                </a:lnTo>
                <a:lnTo>
                  <a:pt x="4089208" y="6858000"/>
                </a:lnTo>
                <a:lnTo>
                  <a:pt x="435967" y="6858000"/>
                </a:lnTo>
                <a:lnTo>
                  <a:pt x="439099" y="6835478"/>
                </a:lnTo>
                <a:cubicBezTo>
                  <a:pt x="443053" y="6807961"/>
                  <a:pt x="446597" y="6775838"/>
                  <a:pt x="443695" y="6725985"/>
                </a:cubicBezTo>
                <a:cubicBezTo>
                  <a:pt x="406361" y="6709462"/>
                  <a:pt x="444551" y="6685701"/>
                  <a:pt x="428041" y="6661430"/>
                </a:cubicBezTo>
                <a:cubicBezTo>
                  <a:pt x="415709" y="6603739"/>
                  <a:pt x="402107" y="6561674"/>
                  <a:pt x="376884" y="6504597"/>
                </a:cubicBezTo>
                <a:cubicBezTo>
                  <a:pt x="304684" y="6477597"/>
                  <a:pt x="338577" y="6353549"/>
                  <a:pt x="269239" y="6290076"/>
                </a:cubicBezTo>
                <a:cubicBezTo>
                  <a:pt x="241348" y="6225029"/>
                  <a:pt x="266460" y="6201087"/>
                  <a:pt x="219811" y="6127001"/>
                </a:cubicBezTo>
                <a:cubicBezTo>
                  <a:pt x="241964" y="6106503"/>
                  <a:pt x="210775" y="6088480"/>
                  <a:pt x="205094" y="6073766"/>
                </a:cubicBezTo>
                <a:cubicBezTo>
                  <a:pt x="195202" y="6057134"/>
                  <a:pt x="163788" y="6050649"/>
                  <a:pt x="150183" y="6014538"/>
                </a:cubicBezTo>
                <a:cubicBezTo>
                  <a:pt x="131236" y="5955076"/>
                  <a:pt x="160082" y="5847195"/>
                  <a:pt x="117093" y="5729681"/>
                </a:cubicBezTo>
                <a:cubicBezTo>
                  <a:pt x="106713" y="5695413"/>
                  <a:pt x="63130" y="5649897"/>
                  <a:pt x="46363" y="5613732"/>
                </a:cubicBezTo>
                <a:lnTo>
                  <a:pt x="29717" y="5572630"/>
                </a:lnTo>
                <a:lnTo>
                  <a:pt x="32614" y="5564839"/>
                </a:lnTo>
                <a:lnTo>
                  <a:pt x="34209" y="5564057"/>
                </a:lnTo>
                <a:lnTo>
                  <a:pt x="17311" y="5442591"/>
                </a:lnTo>
                <a:cubicBezTo>
                  <a:pt x="14639" y="5436675"/>
                  <a:pt x="13713" y="5428633"/>
                  <a:pt x="16750" y="5415829"/>
                </a:cubicBezTo>
                <a:lnTo>
                  <a:pt x="18217" y="5412980"/>
                </a:lnTo>
                <a:lnTo>
                  <a:pt x="12055" y="5390064"/>
                </a:lnTo>
                <a:cubicBezTo>
                  <a:pt x="9079" y="5382538"/>
                  <a:pt x="5182" y="5375682"/>
                  <a:pt x="0" y="5369830"/>
                </a:cubicBezTo>
                <a:cubicBezTo>
                  <a:pt x="31894" y="5299689"/>
                  <a:pt x="23872" y="5225525"/>
                  <a:pt x="32211" y="5145466"/>
                </a:cubicBezTo>
                <a:cubicBezTo>
                  <a:pt x="34746" y="5048037"/>
                  <a:pt x="41698" y="4890019"/>
                  <a:pt x="40891" y="4778922"/>
                </a:cubicBezTo>
                <a:cubicBezTo>
                  <a:pt x="9869" y="4689468"/>
                  <a:pt x="28501" y="4651846"/>
                  <a:pt x="16777" y="4554239"/>
                </a:cubicBezTo>
                <a:cubicBezTo>
                  <a:pt x="56871" y="4507954"/>
                  <a:pt x="15779" y="4455514"/>
                  <a:pt x="25115" y="4402702"/>
                </a:cubicBezTo>
                <a:cubicBezTo>
                  <a:pt x="-10420" y="4412229"/>
                  <a:pt x="47425" y="4340221"/>
                  <a:pt x="8134" y="4331397"/>
                </a:cubicBezTo>
                <a:lnTo>
                  <a:pt x="21852" y="4299998"/>
                </a:lnTo>
                <a:lnTo>
                  <a:pt x="24178" y="4280659"/>
                </a:lnTo>
                <a:lnTo>
                  <a:pt x="33357" y="4276475"/>
                </a:lnTo>
                <a:lnTo>
                  <a:pt x="42965" y="4248279"/>
                </a:lnTo>
                <a:cubicBezTo>
                  <a:pt x="45246" y="4237522"/>
                  <a:pt x="46159" y="4225720"/>
                  <a:pt x="44865" y="4212329"/>
                </a:cubicBezTo>
                <a:cubicBezTo>
                  <a:pt x="25826" y="4166207"/>
                  <a:pt x="69917" y="4097341"/>
                  <a:pt x="44366" y="4040266"/>
                </a:cubicBezTo>
                <a:cubicBezTo>
                  <a:pt x="38101" y="4019019"/>
                  <a:pt x="37876" y="3951695"/>
                  <a:pt x="49504" y="3938016"/>
                </a:cubicBezTo>
                <a:cubicBezTo>
                  <a:pt x="51863" y="3923784"/>
                  <a:pt x="47442" y="3907760"/>
                  <a:pt x="59997" y="3900263"/>
                </a:cubicBezTo>
                <a:cubicBezTo>
                  <a:pt x="75066" y="3888337"/>
                  <a:pt x="50846" y="3841280"/>
                  <a:pt x="68907" y="3846813"/>
                </a:cubicBezTo>
                <a:cubicBezTo>
                  <a:pt x="52296" y="3813347"/>
                  <a:pt x="68378" y="3745138"/>
                  <a:pt x="75836" y="3715292"/>
                </a:cubicBezTo>
                <a:cubicBezTo>
                  <a:pt x="78813" y="3662330"/>
                  <a:pt x="86378" y="3567665"/>
                  <a:pt x="86775" y="3529044"/>
                </a:cubicBezTo>
                <a:cubicBezTo>
                  <a:pt x="89267" y="3527082"/>
                  <a:pt x="91576" y="3524572"/>
                  <a:pt x="93628" y="3521593"/>
                </a:cubicBezTo>
                <a:cubicBezTo>
                  <a:pt x="105546" y="3504295"/>
                  <a:pt x="106408" y="3475272"/>
                  <a:pt x="95551" y="3456775"/>
                </a:cubicBezTo>
                <a:cubicBezTo>
                  <a:pt x="61828" y="3371150"/>
                  <a:pt x="64401" y="3295875"/>
                  <a:pt x="58296" y="3224475"/>
                </a:cubicBezTo>
                <a:cubicBezTo>
                  <a:pt x="55319" y="3144058"/>
                  <a:pt x="94983" y="3200876"/>
                  <a:pt x="63270" y="3097947"/>
                </a:cubicBezTo>
                <a:cubicBezTo>
                  <a:pt x="77539" y="3088512"/>
                  <a:pt x="78452" y="3075895"/>
                  <a:pt x="72130" y="3053885"/>
                </a:cubicBezTo>
                <a:cubicBezTo>
                  <a:pt x="71735" y="3014911"/>
                  <a:pt x="107041" y="3021320"/>
                  <a:pt x="86532" y="2980007"/>
                </a:cubicBezTo>
                <a:lnTo>
                  <a:pt x="111003" y="2914025"/>
                </a:lnTo>
                <a:cubicBezTo>
                  <a:pt x="105238" y="2917158"/>
                  <a:pt x="98864" y="2862805"/>
                  <a:pt x="98482" y="2847042"/>
                </a:cubicBezTo>
                <a:cubicBezTo>
                  <a:pt x="100672" y="2813890"/>
                  <a:pt x="74268" y="2807204"/>
                  <a:pt x="97880" y="2789385"/>
                </a:cubicBezTo>
                <a:lnTo>
                  <a:pt x="104654" y="2785130"/>
                </a:lnTo>
                <a:cubicBezTo>
                  <a:pt x="104858" y="2782671"/>
                  <a:pt x="105062" y="2780212"/>
                  <a:pt x="105266" y="2777753"/>
                </a:cubicBezTo>
                <a:cubicBezTo>
                  <a:pt x="106158" y="2754272"/>
                  <a:pt x="151678" y="2705182"/>
                  <a:pt x="167835" y="2669363"/>
                </a:cubicBezTo>
                <a:lnTo>
                  <a:pt x="202206" y="2562841"/>
                </a:lnTo>
                <a:lnTo>
                  <a:pt x="213902" y="2508449"/>
                </a:lnTo>
                <a:lnTo>
                  <a:pt x="233809" y="2449158"/>
                </a:lnTo>
                <a:cubicBezTo>
                  <a:pt x="251664" y="2436763"/>
                  <a:pt x="229153" y="2410096"/>
                  <a:pt x="237400" y="2386081"/>
                </a:cubicBezTo>
                <a:cubicBezTo>
                  <a:pt x="227267" y="2347359"/>
                  <a:pt x="241573" y="2261841"/>
                  <a:pt x="235660" y="2226872"/>
                </a:cubicBezTo>
                <a:cubicBezTo>
                  <a:pt x="251820" y="2220679"/>
                  <a:pt x="261258" y="2210661"/>
                  <a:pt x="250116" y="2186312"/>
                </a:cubicBezTo>
                <a:lnTo>
                  <a:pt x="285163" y="2054201"/>
                </a:lnTo>
                <a:cubicBezTo>
                  <a:pt x="307497" y="2045213"/>
                  <a:pt x="272623" y="2017046"/>
                  <a:pt x="297869" y="2009411"/>
                </a:cubicBezTo>
                <a:cubicBezTo>
                  <a:pt x="320898" y="2035913"/>
                  <a:pt x="315992" y="1967554"/>
                  <a:pt x="339406" y="1985345"/>
                </a:cubicBezTo>
                <a:cubicBezTo>
                  <a:pt x="353240" y="1968595"/>
                  <a:pt x="370836" y="1937261"/>
                  <a:pt x="380873" y="1908912"/>
                </a:cubicBezTo>
                <a:cubicBezTo>
                  <a:pt x="350104" y="1811824"/>
                  <a:pt x="395613" y="1878362"/>
                  <a:pt x="399636" y="1815242"/>
                </a:cubicBezTo>
                <a:cubicBezTo>
                  <a:pt x="398754" y="1757178"/>
                  <a:pt x="409420" y="1701224"/>
                  <a:pt x="374372" y="1616165"/>
                </a:cubicBezTo>
                <a:cubicBezTo>
                  <a:pt x="373220" y="1574646"/>
                  <a:pt x="393018" y="1589074"/>
                  <a:pt x="392730" y="1566131"/>
                </a:cubicBezTo>
                <a:cubicBezTo>
                  <a:pt x="365412" y="1510101"/>
                  <a:pt x="394197" y="1511406"/>
                  <a:pt x="372639" y="1478507"/>
                </a:cubicBezTo>
                <a:cubicBezTo>
                  <a:pt x="377761" y="1454951"/>
                  <a:pt x="391457" y="1440777"/>
                  <a:pt x="401555" y="1428806"/>
                </a:cubicBezTo>
                <a:lnTo>
                  <a:pt x="410243" y="1415134"/>
                </a:lnTo>
                <a:lnTo>
                  <a:pt x="411524" y="1406469"/>
                </a:lnTo>
                <a:lnTo>
                  <a:pt x="408887" y="1392331"/>
                </a:lnTo>
                <a:lnTo>
                  <a:pt x="414309" y="1387628"/>
                </a:lnTo>
                <a:lnTo>
                  <a:pt x="415362" y="1380497"/>
                </a:lnTo>
                <a:cubicBezTo>
                  <a:pt x="418872" y="1361702"/>
                  <a:pt x="422095" y="1344022"/>
                  <a:pt x="421850" y="1331725"/>
                </a:cubicBezTo>
                <a:cubicBezTo>
                  <a:pt x="433626" y="1321844"/>
                  <a:pt x="424854" y="1278095"/>
                  <a:pt x="417310" y="1256042"/>
                </a:cubicBezTo>
                <a:cubicBezTo>
                  <a:pt x="413501" y="1216720"/>
                  <a:pt x="436826" y="1191313"/>
                  <a:pt x="415023" y="1150134"/>
                </a:cubicBezTo>
                <a:cubicBezTo>
                  <a:pt x="409434" y="1105134"/>
                  <a:pt x="413370" y="1057259"/>
                  <a:pt x="406174" y="1005645"/>
                </a:cubicBezTo>
                <a:cubicBezTo>
                  <a:pt x="395775" y="973629"/>
                  <a:pt x="433727" y="963997"/>
                  <a:pt x="431864" y="899691"/>
                </a:cubicBezTo>
                <a:cubicBezTo>
                  <a:pt x="435076" y="846170"/>
                  <a:pt x="459107" y="752452"/>
                  <a:pt x="462617" y="689088"/>
                </a:cubicBezTo>
                <a:cubicBezTo>
                  <a:pt x="447384" y="623113"/>
                  <a:pt x="508572" y="589979"/>
                  <a:pt x="510810" y="526328"/>
                </a:cubicBezTo>
                <a:cubicBezTo>
                  <a:pt x="481634" y="460515"/>
                  <a:pt x="546528" y="487988"/>
                  <a:pt x="542477" y="433873"/>
                </a:cubicBezTo>
                <a:cubicBezTo>
                  <a:pt x="514702" y="343844"/>
                  <a:pt x="563781" y="437996"/>
                  <a:pt x="549936" y="301688"/>
                </a:cubicBezTo>
                <a:cubicBezTo>
                  <a:pt x="545577" y="293639"/>
                  <a:pt x="549120" y="277645"/>
                  <a:pt x="554757" y="279945"/>
                </a:cubicBezTo>
                <a:cubicBezTo>
                  <a:pt x="552714" y="271180"/>
                  <a:pt x="541267" y="249562"/>
                  <a:pt x="550124" y="248508"/>
                </a:cubicBezTo>
                <a:cubicBezTo>
                  <a:pt x="549604" y="205525"/>
                  <a:pt x="542818" y="162084"/>
                  <a:pt x="530424" y="122373"/>
                </a:cubicBezTo>
                <a:cubicBezTo>
                  <a:pt x="542727" y="41074"/>
                  <a:pt x="502709" y="81459"/>
                  <a:pt x="504802" y="218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970142D2-D362-4531-9C42-2C6B5793D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34256" y="603624"/>
            <a:ext cx="4266089" cy="5650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lt-LT" sz="2000">
                <a:latin typeface="Times New Roman"/>
                <a:ea typeface="Batang"/>
                <a:cs typeface="Calibri"/>
              </a:rPr>
              <a:t>Mokykla  keičia vardą, dabar ji vadinasi Joniškio „Saulės“ pagrindinė mokykla ir ugdo 1-10 klasių mokinius. </a:t>
            </a:r>
            <a:endParaRPr lang="lt-LT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" sz="2000">
                <a:latin typeface="Times New Roman"/>
                <a:ea typeface="Batang"/>
                <a:cs typeface="Calibri"/>
              </a:rPr>
              <a:t>The school is changing its name, now it is called </a:t>
            </a:r>
            <a:r>
              <a:rPr lang="lt-LT" sz="2000">
                <a:latin typeface="Times New Roman"/>
                <a:ea typeface="Batang"/>
                <a:cs typeface="Calibri"/>
              </a:rPr>
              <a:t>Joniškis</a:t>
            </a:r>
            <a:r>
              <a:rPr lang="en" sz="2000">
                <a:latin typeface="Times New Roman"/>
                <a:ea typeface="Batang"/>
                <a:cs typeface="Calibri"/>
              </a:rPr>
              <a:t> "Saulė" basic school and educates students in grades 1-10th forms.</a:t>
            </a:r>
            <a:endParaRPr lang="en-US" sz="2000">
              <a:latin typeface="Times New Roman"/>
              <a:ea typeface="Batang"/>
              <a:cs typeface="Calibri"/>
            </a:endParaRPr>
          </a:p>
          <a:p>
            <a:endParaRPr lang="en-US"/>
          </a:p>
        </p:txBody>
      </p:sp>
      <p:pic>
        <p:nvPicPr>
          <p:cNvPr id="5" name="Paveikslėlis 5" descr="Paveikslėlis, kuriame yra dangus, pastatas, kelias, laukas&#10;&#10;Automatiškai sugeneruotas aprašymas">
            <a:extLst>
              <a:ext uri="{FF2B5EF4-FFF2-40B4-BE49-F238E27FC236}">
                <a16:creationId xmlns:a16="http://schemas.microsoft.com/office/drawing/2014/main" id="{62E97623-B539-49D0-98C5-9BB1535CE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720" y="3372323"/>
            <a:ext cx="3919549" cy="245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29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2580036" y="1818881"/>
            <a:ext cx="6947747" cy="1466872"/>
          </a:xfrm>
        </p:spPr>
        <p:txBody>
          <a:bodyPr/>
          <a:lstStyle/>
          <a:p>
            <a:r>
              <a:rPr lang="lt-LT" sz="2400" dirty="0"/>
              <a:t>„</a:t>
            </a:r>
            <a:r>
              <a:rPr lang="lt-LT" sz="2800" dirty="0"/>
              <a:t>Saulės“ pagrindinės mokyklos laiko juosta</a:t>
            </a:r>
            <a:br>
              <a:rPr lang="lt-LT" sz="2800" dirty="0"/>
            </a:br>
            <a:r>
              <a:rPr lang="lt-LT" sz="2800" dirty="0" err="1"/>
              <a:t>The</a:t>
            </a:r>
            <a:r>
              <a:rPr lang="lt-LT" sz="2800" dirty="0"/>
              <a:t> </a:t>
            </a:r>
            <a:r>
              <a:rPr lang="lt-LT" sz="2800" dirty="0" err="1"/>
              <a:t>School‘s</a:t>
            </a:r>
            <a:r>
              <a:rPr lang="lt-LT" sz="2800" dirty="0"/>
              <a:t> </a:t>
            </a:r>
            <a:r>
              <a:rPr lang="lt-LT" sz="2800" dirty="0" err="1"/>
              <a:t>Timeline</a:t>
            </a:r>
            <a:r>
              <a:rPr lang="lt-LT" sz="2800" dirty="0"/>
              <a:t> 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2580036" y="3722910"/>
            <a:ext cx="6815669" cy="1320802"/>
          </a:xfrm>
        </p:spPr>
        <p:txBody>
          <a:bodyPr/>
          <a:lstStyle/>
          <a:p>
            <a:r>
              <a:rPr lang="lt-LT" dirty="0"/>
              <a:t>Aleksas </a:t>
            </a:r>
            <a:r>
              <a:rPr lang="lt-LT" dirty="0" err="1"/>
              <a:t>Kasjan</a:t>
            </a:r>
            <a:r>
              <a:rPr lang="lt-LT" dirty="0"/>
              <a:t> 7j</a:t>
            </a:r>
          </a:p>
          <a:p>
            <a:endParaRPr lang="lt-LT" dirty="0">
              <a:solidFill>
                <a:srgbClr val="FF0000"/>
              </a:solidFill>
            </a:endParaRPr>
          </a:p>
        </p:txBody>
      </p:sp>
      <p:pic>
        <p:nvPicPr>
          <p:cNvPr id="4" name="Picture 2" descr="No description available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7707" y="1488376"/>
            <a:ext cx="2764429" cy="106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322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0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2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9" name="Ink 2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0" name="Rectangle 24">
            <a:extLst>
              <a:ext uri="{FF2B5EF4-FFF2-40B4-BE49-F238E27FC236}">
                <a16:creationId xmlns:a16="http://schemas.microsoft.com/office/drawing/2014/main" id="{7A18B8F2-142B-4003-B90D-359297705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5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6">
            <a:extLst>
              <a:ext uri="{FF2B5EF4-FFF2-40B4-BE49-F238E27FC236}">
                <a16:creationId xmlns:a16="http://schemas.microsoft.com/office/drawing/2014/main" id="{DA653340-0C91-436D-8939-E9746D4B6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50" y="-15106"/>
            <a:ext cx="6958758" cy="6263354"/>
          </a:xfrm>
          <a:custGeom>
            <a:avLst/>
            <a:gdLst>
              <a:gd name="connsiteX0" fmla="*/ 0 w 6950807"/>
              <a:gd name="connsiteY0" fmla="*/ 0 h 6263354"/>
              <a:gd name="connsiteX1" fmla="*/ 6940404 w 6950807"/>
              <a:gd name="connsiteY1" fmla="*/ 0 h 6263354"/>
              <a:gd name="connsiteX2" fmla="*/ 6950807 w 6950807"/>
              <a:gd name="connsiteY2" fmla="*/ 57269 h 6263354"/>
              <a:gd name="connsiteX3" fmla="*/ 6935789 w 6950807"/>
              <a:gd name="connsiteY3" fmla="*/ 111727 h 6263354"/>
              <a:gd name="connsiteX4" fmla="*/ 6926163 w 6950807"/>
              <a:gd name="connsiteY4" fmla="*/ 122319 h 6263354"/>
              <a:gd name="connsiteX5" fmla="*/ 6879726 w 6950807"/>
              <a:gd name="connsiteY5" fmla="*/ 153502 h 6263354"/>
              <a:gd name="connsiteX6" fmla="*/ 6878416 w 6950807"/>
              <a:gd name="connsiteY6" fmla="*/ 197479 h 6263354"/>
              <a:gd name="connsiteX7" fmla="*/ 6844672 w 6950807"/>
              <a:gd name="connsiteY7" fmla="*/ 235660 h 6263354"/>
              <a:gd name="connsiteX8" fmla="*/ 6843548 w 6950807"/>
              <a:gd name="connsiteY8" fmla="*/ 243659 h 6263354"/>
              <a:gd name="connsiteX9" fmla="*/ 6832960 w 6950807"/>
              <a:gd name="connsiteY9" fmla="*/ 274879 h 6263354"/>
              <a:gd name="connsiteX10" fmla="*/ 6817103 w 6950807"/>
              <a:gd name="connsiteY10" fmla="*/ 310247 h 6263354"/>
              <a:gd name="connsiteX11" fmla="*/ 6754862 w 6950807"/>
              <a:gd name="connsiteY11" fmla="*/ 362877 h 6263354"/>
              <a:gd name="connsiteX12" fmla="*/ 6729472 w 6950807"/>
              <a:gd name="connsiteY12" fmla="*/ 442939 h 6263354"/>
              <a:gd name="connsiteX13" fmla="*/ 6667299 w 6950807"/>
              <a:gd name="connsiteY13" fmla="*/ 619761 h 6263354"/>
              <a:gd name="connsiteX14" fmla="*/ 6655038 w 6950807"/>
              <a:gd name="connsiteY14" fmla="*/ 691556 h 6263354"/>
              <a:gd name="connsiteX15" fmla="*/ 6648865 w 6950807"/>
              <a:gd name="connsiteY15" fmla="*/ 787174 h 6263354"/>
              <a:gd name="connsiteX16" fmla="*/ 6560353 w 6950807"/>
              <a:gd name="connsiteY16" fmla="*/ 925327 h 6263354"/>
              <a:gd name="connsiteX17" fmla="*/ 6435425 w 6950807"/>
              <a:gd name="connsiteY17" fmla="*/ 1171290 h 6263354"/>
              <a:gd name="connsiteX18" fmla="*/ 6364558 w 6950807"/>
              <a:gd name="connsiteY18" fmla="*/ 1261205 h 6263354"/>
              <a:gd name="connsiteX19" fmla="*/ 6311247 w 6950807"/>
              <a:gd name="connsiteY19" fmla="*/ 1322003 h 6263354"/>
              <a:gd name="connsiteX20" fmla="*/ 6283544 w 6950807"/>
              <a:gd name="connsiteY20" fmla="*/ 1371053 h 6263354"/>
              <a:gd name="connsiteX21" fmla="*/ 6254261 w 6950807"/>
              <a:gd name="connsiteY21" fmla="*/ 1443811 h 6263354"/>
              <a:gd name="connsiteX22" fmla="*/ 6220029 w 6950807"/>
              <a:gd name="connsiteY22" fmla="*/ 1535820 h 6263354"/>
              <a:gd name="connsiteX23" fmla="*/ 6212575 w 6950807"/>
              <a:gd name="connsiteY23" fmla="*/ 1599591 h 6263354"/>
              <a:gd name="connsiteX24" fmla="*/ 6209141 w 6950807"/>
              <a:gd name="connsiteY24" fmla="*/ 1628086 h 6263354"/>
              <a:gd name="connsiteX25" fmla="*/ 6208823 w 6950807"/>
              <a:gd name="connsiteY25" fmla="*/ 1628513 h 6263354"/>
              <a:gd name="connsiteX26" fmla="*/ 6190100 w 6950807"/>
              <a:gd name="connsiteY26" fmla="*/ 1654874 h 6263354"/>
              <a:gd name="connsiteX27" fmla="*/ 6148233 w 6950807"/>
              <a:gd name="connsiteY27" fmla="*/ 1725417 h 6263354"/>
              <a:gd name="connsiteX28" fmla="*/ 6123002 w 6950807"/>
              <a:gd name="connsiteY28" fmla="*/ 1767427 h 6263354"/>
              <a:gd name="connsiteX29" fmla="*/ 6070380 w 6950807"/>
              <a:gd name="connsiteY29" fmla="*/ 1892939 h 6263354"/>
              <a:gd name="connsiteX30" fmla="*/ 6018708 w 6950807"/>
              <a:gd name="connsiteY30" fmla="*/ 2134444 h 6263354"/>
              <a:gd name="connsiteX31" fmla="*/ 5992354 w 6950807"/>
              <a:gd name="connsiteY31" fmla="*/ 2198892 h 6263354"/>
              <a:gd name="connsiteX32" fmla="*/ 5982901 w 6950807"/>
              <a:gd name="connsiteY32" fmla="*/ 2204718 h 6263354"/>
              <a:gd name="connsiteX33" fmla="*/ 5976085 w 6950807"/>
              <a:gd name="connsiteY33" fmla="*/ 2223345 h 6263354"/>
              <a:gd name="connsiteX34" fmla="*/ 5968612 w 6950807"/>
              <a:gd name="connsiteY34" fmla="*/ 2244929 h 6263354"/>
              <a:gd name="connsiteX35" fmla="*/ 5948134 w 6950807"/>
              <a:gd name="connsiteY35" fmla="*/ 2265228 h 6263354"/>
              <a:gd name="connsiteX36" fmla="*/ 5946387 w 6950807"/>
              <a:gd name="connsiteY36" fmla="*/ 2273755 h 6263354"/>
              <a:gd name="connsiteX37" fmla="*/ 5940768 w 6950807"/>
              <a:gd name="connsiteY37" fmla="*/ 2284532 h 6263354"/>
              <a:gd name="connsiteX38" fmla="*/ 5940171 w 6950807"/>
              <a:gd name="connsiteY38" fmla="*/ 2284543 h 6263354"/>
              <a:gd name="connsiteX39" fmla="*/ 5919217 w 6950807"/>
              <a:gd name="connsiteY39" fmla="*/ 2328308 h 6263354"/>
              <a:gd name="connsiteX40" fmla="*/ 5895354 w 6950807"/>
              <a:gd name="connsiteY40" fmla="*/ 2375061 h 6263354"/>
              <a:gd name="connsiteX41" fmla="*/ 5846917 w 6950807"/>
              <a:gd name="connsiteY41" fmla="*/ 2403673 h 6263354"/>
              <a:gd name="connsiteX42" fmla="*/ 5828950 w 6950807"/>
              <a:gd name="connsiteY42" fmla="*/ 2467946 h 6263354"/>
              <a:gd name="connsiteX43" fmla="*/ 5778751 w 6950807"/>
              <a:gd name="connsiteY43" fmla="*/ 2558153 h 6263354"/>
              <a:gd name="connsiteX44" fmla="*/ 5766677 w 6950807"/>
              <a:gd name="connsiteY44" fmla="*/ 2618352 h 6263354"/>
              <a:gd name="connsiteX45" fmla="*/ 5711691 w 6950807"/>
              <a:gd name="connsiteY45" fmla="*/ 2813181 h 6263354"/>
              <a:gd name="connsiteX46" fmla="*/ 5632865 w 6950807"/>
              <a:gd name="connsiteY46" fmla="*/ 3016049 h 6263354"/>
              <a:gd name="connsiteX47" fmla="*/ 5593801 w 6950807"/>
              <a:gd name="connsiteY47" fmla="*/ 3111205 h 6263354"/>
              <a:gd name="connsiteX48" fmla="*/ 5502533 w 6950807"/>
              <a:gd name="connsiteY48" fmla="*/ 3259056 h 6263354"/>
              <a:gd name="connsiteX49" fmla="*/ 5393573 w 6950807"/>
              <a:gd name="connsiteY49" fmla="*/ 3436601 h 6263354"/>
              <a:gd name="connsiteX50" fmla="*/ 5370905 w 6950807"/>
              <a:gd name="connsiteY50" fmla="*/ 3536371 h 6263354"/>
              <a:gd name="connsiteX51" fmla="*/ 5315748 w 6950807"/>
              <a:gd name="connsiteY51" fmla="*/ 3583316 h 6263354"/>
              <a:gd name="connsiteX52" fmla="*/ 5310843 w 6950807"/>
              <a:gd name="connsiteY52" fmla="*/ 3586184 h 6263354"/>
              <a:gd name="connsiteX53" fmla="*/ 5285951 w 6950807"/>
              <a:gd name="connsiteY53" fmla="*/ 3601045 h 6263354"/>
              <a:gd name="connsiteX54" fmla="*/ 5261707 w 6950807"/>
              <a:gd name="connsiteY54" fmla="*/ 3621267 h 6263354"/>
              <a:gd name="connsiteX55" fmla="*/ 5244645 w 6950807"/>
              <a:gd name="connsiteY55" fmla="*/ 3653006 h 6263354"/>
              <a:gd name="connsiteX56" fmla="*/ 5196556 w 6950807"/>
              <a:gd name="connsiteY56" fmla="*/ 3760667 h 6263354"/>
              <a:gd name="connsiteX57" fmla="*/ 5140091 w 6950807"/>
              <a:gd name="connsiteY57" fmla="*/ 3851089 h 6263354"/>
              <a:gd name="connsiteX58" fmla="*/ 5098366 w 6950807"/>
              <a:gd name="connsiteY58" fmla="*/ 3929294 h 6263354"/>
              <a:gd name="connsiteX59" fmla="*/ 5064858 w 6950807"/>
              <a:gd name="connsiteY59" fmla="*/ 3972981 h 6263354"/>
              <a:gd name="connsiteX60" fmla="*/ 5061745 w 6950807"/>
              <a:gd name="connsiteY60" fmla="*/ 3993492 h 6263354"/>
              <a:gd name="connsiteX61" fmla="*/ 5046631 w 6950807"/>
              <a:gd name="connsiteY61" fmla="*/ 3999129 h 6263354"/>
              <a:gd name="connsiteX62" fmla="*/ 5018715 w 6950807"/>
              <a:gd name="connsiteY62" fmla="*/ 4022829 h 6263354"/>
              <a:gd name="connsiteX63" fmla="*/ 4916132 w 6950807"/>
              <a:gd name="connsiteY63" fmla="*/ 4073446 h 6263354"/>
              <a:gd name="connsiteX64" fmla="*/ 4887899 w 6950807"/>
              <a:gd name="connsiteY64" fmla="*/ 4084508 h 6263354"/>
              <a:gd name="connsiteX65" fmla="*/ 4829160 w 6950807"/>
              <a:gd name="connsiteY65" fmla="*/ 4132817 h 6263354"/>
              <a:gd name="connsiteX66" fmla="*/ 4737273 w 6950807"/>
              <a:gd name="connsiteY66" fmla="*/ 4221326 h 6263354"/>
              <a:gd name="connsiteX67" fmla="*/ 4716550 w 6950807"/>
              <a:gd name="connsiteY67" fmla="*/ 4238238 h 6263354"/>
              <a:gd name="connsiteX68" fmla="*/ 4694116 w 6950807"/>
              <a:gd name="connsiteY68" fmla="*/ 4245104 h 6263354"/>
              <a:gd name="connsiteX69" fmla="*/ 4684883 w 6950807"/>
              <a:gd name="connsiteY69" fmla="*/ 4240009 h 6263354"/>
              <a:gd name="connsiteX70" fmla="*/ 4672744 w 6950807"/>
              <a:gd name="connsiteY70" fmla="*/ 4248081 h 6263354"/>
              <a:gd name="connsiteX71" fmla="*/ 4668551 w 6950807"/>
              <a:gd name="connsiteY71" fmla="*/ 4248624 h 6263354"/>
              <a:gd name="connsiteX72" fmla="*/ 4645463 w 6950807"/>
              <a:gd name="connsiteY72" fmla="*/ 4253346 h 6263354"/>
              <a:gd name="connsiteX73" fmla="*/ 4620155 w 6950807"/>
              <a:gd name="connsiteY73" fmla="*/ 4303247 h 6263354"/>
              <a:gd name="connsiteX74" fmla="*/ 4569293 w 6950807"/>
              <a:gd name="connsiteY74" fmla="*/ 4331884 h 6263354"/>
              <a:gd name="connsiteX75" fmla="*/ 4362878 w 6950807"/>
              <a:gd name="connsiteY75" fmla="*/ 4483674 h 6263354"/>
              <a:gd name="connsiteX76" fmla="*/ 4215533 w 6950807"/>
              <a:gd name="connsiteY76" fmla="*/ 4677057 h 6263354"/>
              <a:gd name="connsiteX77" fmla="*/ 4082433 w 6950807"/>
              <a:gd name="connsiteY77" fmla="*/ 4778716 h 6263354"/>
              <a:gd name="connsiteX78" fmla="*/ 3944222 w 6950807"/>
              <a:gd name="connsiteY78" fmla="*/ 4888264 h 6263354"/>
              <a:gd name="connsiteX79" fmla="*/ 3265354 w 6950807"/>
              <a:gd name="connsiteY79" fmla="*/ 5018367 h 6263354"/>
              <a:gd name="connsiteX80" fmla="*/ 2929449 w 6950807"/>
              <a:gd name="connsiteY80" fmla="*/ 5063084 h 6263354"/>
              <a:gd name="connsiteX81" fmla="*/ 2809178 w 6950807"/>
              <a:gd name="connsiteY81" fmla="*/ 5074031 h 6263354"/>
              <a:gd name="connsiteX82" fmla="*/ 2537607 w 6950807"/>
              <a:gd name="connsiteY82" fmla="*/ 5248799 h 6263354"/>
              <a:gd name="connsiteX83" fmla="*/ 2035212 w 6950807"/>
              <a:gd name="connsiteY83" fmla="*/ 5444792 h 6263354"/>
              <a:gd name="connsiteX84" fmla="*/ 1792070 w 6950807"/>
              <a:gd name="connsiteY84" fmla="*/ 5751012 h 6263354"/>
              <a:gd name="connsiteX85" fmla="*/ 1484566 w 6950807"/>
              <a:gd name="connsiteY85" fmla="*/ 5795703 h 6263354"/>
              <a:gd name="connsiteX86" fmla="*/ 1406155 w 6950807"/>
              <a:gd name="connsiteY86" fmla="*/ 5805381 h 6263354"/>
              <a:gd name="connsiteX87" fmla="*/ 1300798 w 6950807"/>
              <a:gd name="connsiteY87" fmla="*/ 5821755 h 6263354"/>
              <a:gd name="connsiteX88" fmla="*/ 1263745 w 6950807"/>
              <a:gd name="connsiteY88" fmla="*/ 5831133 h 6263354"/>
              <a:gd name="connsiteX89" fmla="*/ 1192887 w 6950807"/>
              <a:gd name="connsiteY89" fmla="*/ 5832643 h 6263354"/>
              <a:gd name="connsiteX90" fmla="*/ 1147244 w 6950807"/>
              <a:gd name="connsiteY90" fmla="*/ 5836022 h 6263354"/>
              <a:gd name="connsiteX91" fmla="*/ 1153132 w 6950807"/>
              <a:gd name="connsiteY91" fmla="*/ 5872012 h 6263354"/>
              <a:gd name="connsiteX92" fmla="*/ 1114941 w 6950807"/>
              <a:gd name="connsiteY92" fmla="*/ 5885161 h 6263354"/>
              <a:gd name="connsiteX93" fmla="*/ 1065349 w 6950807"/>
              <a:gd name="connsiteY93" fmla="*/ 5862431 h 6263354"/>
              <a:gd name="connsiteX94" fmla="*/ 1014267 w 6950807"/>
              <a:gd name="connsiteY94" fmla="*/ 5866091 h 6263354"/>
              <a:gd name="connsiteX95" fmla="*/ 983606 w 6950807"/>
              <a:gd name="connsiteY95" fmla="*/ 5867891 h 6263354"/>
              <a:gd name="connsiteX96" fmla="*/ 907443 w 6950807"/>
              <a:gd name="connsiteY96" fmla="*/ 5924222 h 6263354"/>
              <a:gd name="connsiteX97" fmla="*/ 808988 w 6950807"/>
              <a:gd name="connsiteY97" fmla="*/ 6030723 h 6263354"/>
              <a:gd name="connsiteX98" fmla="*/ 771869 w 6950807"/>
              <a:gd name="connsiteY98" fmla="*/ 6049136 h 6263354"/>
              <a:gd name="connsiteX99" fmla="*/ 762837 w 6950807"/>
              <a:gd name="connsiteY99" fmla="*/ 6041841 h 6263354"/>
              <a:gd name="connsiteX100" fmla="*/ 725766 w 6950807"/>
              <a:gd name="connsiteY100" fmla="*/ 6106158 h 6263354"/>
              <a:gd name="connsiteX101" fmla="*/ 642403 w 6950807"/>
              <a:gd name="connsiteY101" fmla="*/ 6121330 h 6263354"/>
              <a:gd name="connsiteX102" fmla="*/ 574806 w 6950807"/>
              <a:gd name="connsiteY102" fmla="*/ 6120127 h 6263354"/>
              <a:gd name="connsiteX103" fmla="*/ 538930 w 6950807"/>
              <a:gd name="connsiteY103" fmla="*/ 6124917 h 6263354"/>
              <a:gd name="connsiteX104" fmla="*/ 510574 w 6950807"/>
              <a:gd name="connsiteY104" fmla="*/ 6122341 h 6263354"/>
              <a:gd name="connsiteX105" fmla="*/ 450510 w 6950807"/>
              <a:gd name="connsiteY105" fmla="*/ 6148398 h 6263354"/>
              <a:gd name="connsiteX106" fmla="*/ 356013 w 6950807"/>
              <a:gd name="connsiteY106" fmla="*/ 6205222 h 6263354"/>
              <a:gd name="connsiteX107" fmla="*/ 236857 w 6950807"/>
              <a:gd name="connsiteY107" fmla="*/ 6239286 h 6263354"/>
              <a:gd name="connsiteX108" fmla="*/ 185407 w 6950807"/>
              <a:gd name="connsiteY108" fmla="*/ 6245463 h 6263354"/>
              <a:gd name="connsiteX109" fmla="*/ 0 w 6950807"/>
              <a:gd name="connsiteY109" fmla="*/ 6228236 h 626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6950807" h="6263354">
                <a:moveTo>
                  <a:pt x="0" y="0"/>
                </a:moveTo>
                <a:lnTo>
                  <a:pt x="6940404" y="0"/>
                </a:lnTo>
                <a:lnTo>
                  <a:pt x="6950807" y="57269"/>
                </a:lnTo>
                <a:lnTo>
                  <a:pt x="6935789" y="111727"/>
                </a:lnTo>
                <a:lnTo>
                  <a:pt x="6926163" y="122319"/>
                </a:lnTo>
                <a:lnTo>
                  <a:pt x="6879726" y="153502"/>
                </a:lnTo>
                <a:cubicBezTo>
                  <a:pt x="6916212" y="185737"/>
                  <a:pt x="6838837" y="179343"/>
                  <a:pt x="6878416" y="197479"/>
                </a:cubicBezTo>
                <a:cubicBezTo>
                  <a:pt x="6869118" y="214628"/>
                  <a:pt x="6852557" y="226581"/>
                  <a:pt x="6844672" y="235660"/>
                </a:cubicBezTo>
                <a:lnTo>
                  <a:pt x="6843548" y="243659"/>
                </a:lnTo>
                <a:lnTo>
                  <a:pt x="6832960" y="274879"/>
                </a:lnTo>
                <a:lnTo>
                  <a:pt x="6817103" y="310247"/>
                </a:lnTo>
                <a:cubicBezTo>
                  <a:pt x="6805621" y="325743"/>
                  <a:pt x="6767159" y="347668"/>
                  <a:pt x="6754862" y="362877"/>
                </a:cubicBezTo>
                <a:cubicBezTo>
                  <a:pt x="6742330" y="398815"/>
                  <a:pt x="6749000" y="389979"/>
                  <a:pt x="6729472" y="442939"/>
                </a:cubicBezTo>
                <a:cubicBezTo>
                  <a:pt x="6698994" y="494707"/>
                  <a:pt x="6694052" y="559653"/>
                  <a:pt x="6667299" y="619761"/>
                </a:cubicBezTo>
                <a:lnTo>
                  <a:pt x="6655038" y="691556"/>
                </a:lnTo>
                <a:lnTo>
                  <a:pt x="6648865" y="787174"/>
                </a:lnTo>
                <a:cubicBezTo>
                  <a:pt x="6635949" y="858107"/>
                  <a:pt x="6589857" y="879276"/>
                  <a:pt x="6560353" y="925327"/>
                </a:cubicBezTo>
                <a:lnTo>
                  <a:pt x="6435425" y="1171290"/>
                </a:lnTo>
                <a:lnTo>
                  <a:pt x="6364558" y="1261205"/>
                </a:lnTo>
                <a:lnTo>
                  <a:pt x="6311247" y="1322003"/>
                </a:lnTo>
                <a:cubicBezTo>
                  <a:pt x="6312259" y="1331636"/>
                  <a:pt x="6287426" y="1362963"/>
                  <a:pt x="6283544" y="1371053"/>
                </a:cubicBezTo>
                <a:cubicBezTo>
                  <a:pt x="6278885" y="1392046"/>
                  <a:pt x="6265370" y="1430765"/>
                  <a:pt x="6254261" y="1443811"/>
                </a:cubicBezTo>
                <a:cubicBezTo>
                  <a:pt x="6243675" y="1471273"/>
                  <a:pt x="6226285" y="1520224"/>
                  <a:pt x="6220029" y="1535820"/>
                </a:cubicBezTo>
                <a:lnTo>
                  <a:pt x="6212575" y="1599591"/>
                </a:lnTo>
                <a:lnTo>
                  <a:pt x="6209141" y="1628086"/>
                </a:lnTo>
                <a:lnTo>
                  <a:pt x="6208823" y="1628513"/>
                </a:lnTo>
                <a:cubicBezTo>
                  <a:pt x="6201578" y="1638330"/>
                  <a:pt x="6195013" y="1647437"/>
                  <a:pt x="6190100" y="1654874"/>
                </a:cubicBezTo>
                <a:cubicBezTo>
                  <a:pt x="6194363" y="1701134"/>
                  <a:pt x="6162576" y="1686294"/>
                  <a:pt x="6148233" y="1725417"/>
                </a:cubicBezTo>
                <a:cubicBezTo>
                  <a:pt x="6146043" y="1748964"/>
                  <a:pt x="6140392" y="1761381"/>
                  <a:pt x="6123002" y="1767427"/>
                </a:cubicBezTo>
                <a:cubicBezTo>
                  <a:pt x="6114841" y="1878058"/>
                  <a:pt x="6097878" y="1811703"/>
                  <a:pt x="6070380" y="1892939"/>
                </a:cubicBezTo>
                <a:cubicBezTo>
                  <a:pt x="6049318" y="1965893"/>
                  <a:pt x="6018384" y="2040658"/>
                  <a:pt x="6018708" y="2134444"/>
                </a:cubicBezTo>
                <a:cubicBezTo>
                  <a:pt x="6022239" y="2155556"/>
                  <a:pt x="6010438" y="2184412"/>
                  <a:pt x="5992354" y="2198892"/>
                </a:cubicBezTo>
                <a:cubicBezTo>
                  <a:pt x="5989241" y="2201384"/>
                  <a:pt x="5986057" y="2203347"/>
                  <a:pt x="5982901" y="2204718"/>
                </a:cubicBezTo>
                <a:cubicBezTo>
                  <a:pt x="5981029" y="2209541"/>
                  <a:pt x="5978726" y="2215866"/>
                  <a:pt x="5976085" y="2223345"/>
                </a:cubicBezTo>
                <a:lnTo>
                  <a:pt x="5968612" y="2244929"/>
                </a:lnTo>
                <a:lnTo>
                  <a:pt x="5948134" y="2265228"/>
                </a:lnTo>
                <a:lnTo>
                  <a:pt x="5946387" y="2273755"/>
                </a:lnTo>
                <a:cubicBezTo>
                  <a:pt x="5944649" y="2279331"/>
                  <a:pt x="5942802" y="2282657"/>
                  <a:pt x="5940768" y="2284532"/>
                </a:cubicBezTo>
                <a:lnTo>
                  <a:pt x="5940171" y="2284543"/>
                </a:lnTo>
                <a:lnTo>
                  <a:pt x="5919217" y="2328308"/>
                </a:lnTo>
                <a:cubicBezTo>
                  <a:pt x="5912897" y="2346767"/>
                  <a:pt x="5899449" y="2356984"/>
                  <a:pt x="5895354" y="2375061"/>
                </a:cubicBezTo>
                <a:cubicBezTo>
                  <a:pt x="5862809" y="2374144"/>
                  <a:pt x="5862040" y="2388484"/>
                  <a:pt x="5846917" y="2403673"/>
                </a:cubicBezTo>
                <a:lnTo>
                  <a:pt x="5828950" y="2467946"/>
                </a:lnTo>
                <a:lnTo>
                  <a:pt x="5778751" y="2558153"/>
                </a:lnTo>
                <a:cubicBezTo>
                  <a:pt x="5760079" y="2589441"/>
                  <a:pt x="5779236" y="2571701"/>
                  <a:pt x="5766677" y="2618352"/>
                </a:cubicBezTo>
                <a:cubicBezTo>
                  <a:pt x="5767618" y="2626937"/>
                  <a:pt x="5707125" y="2804857"/>
                  <a:pt x="5711691" y="2813181"/>
                </a:cubicBezTo>
                <a:cubicBezTo>
                  <a:pt x="5661053" y="2925285"/>
                  <a:pt x="5665779" y="2930841"/>
                  <a:pt x="5632865" y="3016049"/>
                </a:cubicBezTo>
                <a:cubicBezTo>
                  <a:pt x="5585911" y="3106332"/>
                  <a:pt x="5622362" y="3008442"/>
                  <a:pt x="5593801" y="3111205"/>
                </a:cubicBezTo>
                <a:cubicBezTo>
                  <a:pt x="5557486" y="3266636"/>
                  <a:pt x="5540320" y="3199468"/>
                  <a:pt x="5502533" y="3259056"/>
                </a:cubicBezTo>
                <a:cubicBezTo>
                  <a:pt x="5471662" y="3294848"/>
                  <a:pt x="5398363" y="3402035"/>
                  <a:pt x="5393573" y="3436601"/>
                </a:cubicBezTo>
                <a:cubicBezTo>
                  <a:pt x="5411790" y="3460787"/>
                  <a:pt x="5363370" y="3505709"/>
                  <a:pt x="5370905" y="3536371"/>
                </a:cubicBezTo>
                <a:cubicBezTo>
                  <a:pt x="5363197" y="3543201"/>
                  <a:pt x="5325158" y="3577878"/>
                  <a:pt x="5315748" y="3583316"/>
                </a:cubicBezTo>
                <a:lnTo>
                  <a:pt x="5310843" y="3586184"/>
                </a:lnTo>
                <a:lnTo>
                  <a:pt x="5285951" y="3601045"/>
                </a:lnTo>
                <a:lnTo>
                  <a:pt x="5261707" y="3621267"/>
                </a:lnTo>
                <a:cubicBezTo>
                  <a:pt x="5254311" y="3629779"/>
                  <a:pt x="5248323" y="3640033"/>
                  <a:pt x="5244645" y="3653006"/>
                </a:cubicBezTo>
                <a:cubicBezTo>
                  <a:pt x="5251494" y="3706080"/>
                  <a:pt x="5185420" y="3693844"/>
                  <a:pt x="5196556" y="3760667"/>
                </a:cubicBezTo>
                <a:cubicBezTo>
                  <a:pt x="5196355" y="3783674"/>
                  <a:pt x="5161174" y="3845291"/>
                  <a:pt x="5140091" y="3851089"/>
                </a:cubicBezTo>
                <a:cubicBezTo>
                  <a:pt x="5131190" y="3862729"/>
                  <a:pt x="5118192" y="3929673"/>
                  <a:pt x="5098366" y="3929294"/>
                </a:cubicBezTo>
                <a:cubicBezTo>
                  <a:pt x="5073388" y="3931514"/>
                  <a:pt x="5086786" y="3988425"/>
                  <a:pt x="5064858" y="3972981"/>
                </a:cubicBezTo>
                <a:lnTo>
                  <a:pt x="5061745" y="3993492"/>
                </a:lnTo>
                <a:lnTo>
                  <a:pt x="5046631" y="3999129"/>
                </a:lnTo>
                <a:cubicBezTo>
                  <a:pt x="5030855" y="4004669"/>
                  <a:pt x="5019475" y="4009692"/>
                  <a:pt x="5018715" y="4022829"/>
                </a:cubicBezTo>
                <a:cubicBezTo>
                  <a:pt x="4996965" y="4035215"/>
                  <a:pt x="4937934" y="4063166"/>
                  <a:pt x="4916132" y="4073446"/>
                </a:cubicBezTo>
                <a:cubicBezTo>
                  <a:pt x="4902556" y="4067386"/>
                  <a:pt x="4897329" y="4079077"/>
                  <a:pt x="4887899" y="4084508"/>
                </a:cubicBezTo>
                <a:cubicBezTo>
                  <a:pt x="4871715" y="4082346"/>
                  <a:pt x="4835784" y="4117000"/>
                  <a:pt x="4829160" y="4132817"/>
                </a:cubicBezTo>
                <a:cubicBezTo>
                  <a:pt x="4818005" y="4182187"/>
                  <a:pt x="4747512" y="4182697"/>
                  <a:pt x="4737273" y="4221326"/>
                </a:cubicBezTo>
                <a:cubicBezTo>
                  <a:pt x="4731077" y="4229203"/>
                  <a:pt x="4724052" y="4234528"/>
                  <a:pt x="4716550" y="4238238"/>
                </a:cubicBezTo>
                <a:lnTo>
                  <a:pt x="4694116" y="4245104"/>
                </a:lnTo>
                <a:lnTo>
                  <a:pt x="4684883" y="4240009"/>
                </a:lnTo>
                <a:lnTo>
                  <a:pt x="4672744" y="4248081"/>
                </a:lnTo>
                <a:lnTo>
                  <a:pt x="4668551" y="4248624"/>
                </a:lnTo>
                <a:cubicBezTo>
                  <a:pt x="4660522" y="4249625"/>
                  <a:pt x="4652707" y="4250888"/>
                  <a:pt x="4645463" y="4253346"/>
                </a:cubicBezTo>
                <a:cubicBezTo>
                  <a:pt x="4670644" y="4288836"/>
                  <a:pt x="4587995" y="4280114"/>
                  <a:pt x="4620155" y="4303247"/>
                </a:cubicBezTo>
                <a:cubicBezTo>
                  <a:pt x="4584730" y="4322934"/>
                  <a:pt x="4624634" y="4339786"/>
                  <a:pt x="4569293" y="4331884"/>
                </a:cubicBezTo>
                <a:cubicBezTo>
                  <a:pt x="4526413" y="4361955"/>
                  <a:pt x="4421838" y="4426145"/>
                  <a:pt x="4362878" y="4483674"/>
                </a:cubicBezTo>
                <a:cubicBezTo>
                  <a:pt x="4330889" y="4514627"/>
                  <a:pt x="4262274" y="4627883"/>
                  <a:pt x="4215533" y="4677057"/>
                </a:cubicBezTo>
                <a:cubicBezTo>
                  <a:pt x="4166258" y="4711482"/>
                  <a:pt x="4144325" y="4767937"/>
                  <a:pt x="4082433" y="4778716"/>
                </a:cubicBezTo>
                <a:cubicBezTo>
                  <a:pt x="4037215" y="4813916"/>
                  <a:pt x="4080401" y="4848321"/>
                  <a:pt x="3944222" y="4888264"/>
                </a:cubicBezTo>
                <a:cubicBezTo>
                  <a:pt x="3684918" y="4942348"/>
                  <a:pt x="3434483" y="4989230"/>
                  <a:pt x="3265354" y="5018367"/>
                </a:cubicBezTo>
                <a:cubicBezTo>
                  <a:pt x="3096225" y="5047503"/>
                  <a:pt x="3019654" y="5060895"/>
                  <a:pt x="2929449" y="5063084"/>
                </a:cubicBezTo>
                <a:cubicBezTo>
                  <a:pt x="2839243" y="5065272"/>
                  <a:pt x="2844050" y="5079411"/>
                  <a:pt x="2809178" y="5074031"/>
                </a:cubicBezTo>
                <a:lnTo>
                  <a:pt x="2537607" y="5248799"/>
                </a:lnTo>
                <a:cubicBezTo>
                  <a:pt x="2410199" y="5268996"/>
                  <a:pt x="2159469" y="5361090"/>
                  <a:pt x="2035212" y="5444792"/>
                </a:cubicBezTo>
                <a:cubicBezTo>
                  <a:pt x="1910957" y="5528494"/>
                  <a:pt x="1889099" y="5643213"/>
                  <a:pt x="1792070" y="5751012"/>
                </a:cubicBezTo>
                <a:lnTo>
                  <a:pt x="1484566" y="5795703"/>
                </a:lnTo>
                <a:cubicBezTo>
                  <a:pt x="1454923" y="5790900"/>
                  <a:pt x="1427565" y="5778005"/>
                  <a:pt x="1406155" y="5805381"/>
                </a:cubicBezTo>
                <a:cubicBezTo>
                  <a:pt x="1367700" y="5812651"/>
                  <a:pt x="1329241" y="5802607"/>
                  <a:pt x="1300798" y="5821755"/>
                </a:cubicBezTo>
                <a:cubicBezTo>
                  <a:pt x="1283458" y="5811210"/>
                  <a:pt x="1269389" y="5808489"/>
                  <a:pt x="1263745" y="5831133"/>
                </a:cubicBezTo>
                <a:cubicBezTo>
                  <a:pt x="1226042" y="5832175"/>
                  <a:pt x="1208377" y="5805418"/>
                  <a:pt x="1192887" y="5832643"/>
                </a:cubicBezTo>
                <a:cubicBezTo>
                  <a:pt x="1146712" y="5776695"/>
                  <a:pt x="1169930" y="5827215"/>
                  <a:pt x="1147244" y="5836022"/>
                </a:cubicBezTo>
                <a:cubicBezTo>
                  <a:pt x="1130414" y="5847391"/>
                  <a:pt x="1171508" y="5868669"/>
                  <a:pt x="1153132" y="5872012"/>
                </a:cubicBezTo>
                <a:cubicBezTo>
                  <a:pt x="1128898" y="5857667"/>
                  <a:pt x="1140784" y="5902732"/>
                  <a:pt x="1114941" y="5885161"/>
                </a:cubicBezTo>
                <a:cubicBezTo>
                  <a:pt x="1111955" y="5851159"/>
                  <a:pt x="1074015" y="5892089"/>
                  <a:pt x="1065349" y="5862431"/>
                </a:cubicBezTo>
                <a:cubicBezTo>
                  <a:pt x="1057315" y="5905008"/>
                  <a:pt x="1035470" y="5852818"/>
                  <a:pt x="1014267" y="5866091"/>
                </a:cubicBezTo>
                <a:cubicBezTo>
                  <a:pt x="1006678" y="5882238"/>
                  <a:pt x="999065" y="5885057"/>
                  <a:pt x="983606" y="5867891"/>
                </a:cubicBezTo>
                <a:cubicBezTo>
                  <a:pt x="949657" y="5946457"/>
                  <a:pt x="949637" y="5893769"/>
                  <a:pt x="907443" y="5924222"/>
                </a:cubicBezTo>
                <a:cubicBezTo>
                  <a:pt x="872468" y="5956169"/>
                  <a:pt x="831950" y="5954949"/>
                  <a:pt x="808988" y="6030723"/>
                </a:cubicBezTo>
                <a:cubicBezTo>
                  <a:pt x="806594" y="6052160"/>
                  <a:pt x="789972" y="6060404"/>
                  <a:pt x="771869" y="6049136"/>
                </a:cubicBezTo>
                <a:cubicBezTo>
                  <a:pt x="768753" y="6047195"/>
                  <a:pt x="765711" y="6044739"/>
                  <a:pt x="762837" y="6041841"/>
                </a:cubicBezTo>
                <a:cubicBezTo>
                  <a:pt x="751252" y="6095388"/>
                  <a:pt x="727945" y="6069978"/>
                  <a:pt x="725766" y="6106158"/>
                </a:cubicBezTo>
                <a:cubicBezTo>
                  <a:pt x="688209" y="6122672"/>
                  <a:pt x="645012" y="6089580"/>
                  <a:pt x="642403" y="6121330"/>
                </a:cubicBezTo>
                <a:cubicBezTo>
                  <a:pt x="620588" y="6120482"/>
                  <a:pt x="581312" y="6085641"/>
                  <a:pt x="574806" y="6120127"/>
                </a:cubicBezTo>
                <a:cubicBezTo>
                  <a:pt x="564871" y="6092697"/>
                  <a:pt x="556339" y="6142408"/>
                  <a:pt x="538930" y="6124917"/>
                </a:cubicBezTo>
                <a:cubicBezTo>
                  <a:pt x="525774" y="6109542"/>
                  <a:pt x="520118" y="6121045"/>
                  <a:pt x="510574" y="6122341"/>
                </a:cubicBezTo>
                <a:cubicBezTo>
                  <a:pt x="494678" y="6110300"/>
                  <a:pt x="457722" y="6132578"/>
                  <a:pt x="450510" y="6148398"/>
                </a:cubicBezTo>
                <a:cubicBezTo>
                  <a:pt x="437411" y="6203264"/>
                  <a:pt x="367751" y="6163165"/>
                  <a:pt x="356013" y="6205222"/>
                </a:cubicBezTo>
                <a:cubicBezTo>
                  <a:pt x="320401" y="6220372"/>
                  <a:pt x="265291" y="6232581"/>
                  <a:pt x="236857" y="6239286"/>
                </a:cubicBezTo>
                <a:cubicBezTo>
                  <a:pt x="201034" y="6243266"/>
                  <a:pt x="239743" y="6287256"/>
                  <a:pt x="185407" y="6245463"/>
                </a:cubicBezTo>
                <a:lnTo>
                  <a:pt x="0" y="6228236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55DFB8D3-6506-4A42-B528-1529C3249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34" y="753035"/>
            <a:ext cx="5281684" cy="15760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/>
              <a:t>       1936</a:t>
            </a:r>
          </a:p>
        </p:txBody>
      </p:sp>
      <p:sp>
        <p:nvSpPr>
          <p:cNvPr id="24" name="Freeform: Shape 28">
            <a:extLst>
              <a:ext uri="{FF2B5EF4-FFF2-40B4-BE49-F238E27FC236}">
                <a16:creationId xmlns:a16="http://schemas.microsoft.com/office/drawing/2014/main" id="{CF93DC6C-1BFD-4414-BF23-471C8831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490" y="3017047"/>
            <a:ext cx="3945709" cy="299528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C94AD8D8-56EB-43E2-9D0E-92931CE8B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86415" y="840657"/>
            <a:ext cx="4601882" cy="54296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150000"/>
              </a:lnSpc>
              <a:buChar char="•"/>
            </a:pPr>
            <a:r>
              <a:rPr lang="en-US" sz="2000" noProof="1">
                <a:latin typeface="Times New Roman"/>
                <a:ea typeface="Batang"/>
                <a:cs typeface="Times New Roman"/>
              </a:rPr>
              <a:t>Joniškio pradžios mokykla buvo įkurdinta keliose vietose.</a:t>
            </a:r>
            <a:endParaRPr lang="lt-LT" sz="2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000" noProof="1">
                <a:latin typeface="Times New Roman"/>
                <a:ea typeface="Batang"/>
                <a:cs typeface="Times New Roman"/>
              </a:rPr>
              <a:t>Atidarytas naujas mokyklos pastatas.</a:t>
            </a:r>
          </a:p>
          <a:p>
            <a:pPr marL="342900" indent="-342900">
              <a:lnSpc>
                <a:spcPct val="150000"/>
              </a:lnSpc>
              <a:buChar char="•"/>
            </a:pPr>
            <a:endParaRPr lang="en-US" sz="2000" noProof="1">
              <a:latin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000" noProof="1">
                <a:latin typeface="Times New Roman"/>
                <a:ea typeface="Batang"/>
                <a:cs typeface="Times New Roman"/>
              </a:rPr>
              <a:t>Joniškis Primary School was located in several places.</a:t>
            </a: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000" noProof="1">
                <a:latin typeface="Times New Roman"/>
                <a:ea typeface="Batang"/>
                <a:cs typeface="Times New Roman"/>
              </a:rPr>
              <a:t>A new school building was opened</a:t>
            </a:r>
            <a:r>
              <a:rPr lang="en-US" sz="2000" dirty="0">
                <a:latin typeface="Times New Roman"/>
                <a:ea typeface="Batang"/>
                <a:cs typeface="Times New Roman"/>
              </a:rPr>
              <a:t>.</a:t>
            </a:r>
            <a:endParaRPr lang="en-US" dirty="0"/>
          </a:p>
          <a:p>
            <a:endParaRPr lang="en-US"/>
          </a:p>
        </p:txBody>
      </p:sp>
      <p:pic>
        <p:nvPicPr>
          <p:cNvPr id="7" name="Paveikslėlis 7" descr="Paveikslėlis, kuriame yra pastatas, laukas, daugiaaukštis&#10;&#10;Automatiškai sugeneruotas aprašymas">
            <a:extLst>
              <a:ext uri="{FF2B5EF4-FFF2-40B4-BE49-F238E27FC236}">
                <a16:creationId xmlns:a16="http://schemas.microsoft.com/office/drawing/2014/main" id="{9147E97A-6FD1-45E0-A0E5-8CF3586DA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374380" y="3414019"/>
            <a:ext cx="3490467" cy="2195417"/>
          </a:xfrm>
          <a:prstGeom prst="rect">
            <a:avLst/>
          </a:prstGeom>
        </p:spPr>
      </p:pic>
      <p:sp>
        <p:nvSpPr>
          <p:cNvPr id="31" name="Rectangle 6">
            <a:extLst>
              <a:ext uri="{FF2B5EF4-FFF2-40B4-BE49-F238E27FC236}">
                <a16:creationId xmlns:a16="http://schemas.microsoft.com/office/drawing/2014/main" id="{8883AD5B-BA1D-4FA6-8AD8-955000251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1126" y="5841296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04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52403" y="867832"/>
            <a:ext cx="6241816" cy="1371600"/>
          </a:xfrm>
        </p:spPr>
        <p:txBody>
          <a:bodyPr/>
          <a:lstStyle/>
          <a:p>
            <a:r>
              <a:rPr lang="lt-LT" dirty="0"/>
              <a:t>          </a:t>
            </a:r>
            <a:r>
              <a:rPr lang="lt-LT" b="1" dirty="0"/>
              <a:t> 1936</a:t>
            </a:r>
            <a:endParaRPr lang="lt-LT" b="1" dirty="0">
              <a:solidFill>
                <a:srgbClr val="FF0000"/>
              </a:solidFill>
            </a:endParaRPr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9627" y="867832"/>
            <a:ext cx="4065047" cy="4775200"/>
          </a:xfrm>
          <a:prstGeom prst="roundRect">
            <a:avLst>
              <a:gd name="adj" fmla="val 0"/>
            </a:avLst>
          </a:prstGeo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52403" y="2510848"/>
            <a:ext cx="6241816" cy="34066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t-LT" sz="2400" dirty="0"/>
              <a:t>.</a:t>
            </a:r>
          </a:p>
          <a:p>
            <a:pPr algn="l">
              <a:lnSpc>
                <a:spcPct val="150000"/>
              </a:lnSpc>
            </a:pPr>
            <a:r>
              <a:rPr lang="lt-LT" sz="2400" dirty="0"/>
              <a:t>Joniškio pradžios mokykla buvo įkurdinta keliose vietose.</a:t>
            </a:r>
          </a:p>
          <a:p>
            <a:pPr algn="l"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err="1"/>
              <a:t>Joniškis</a:t>
            </a:r>
            <a:r>
              <a:rPr lang="en-US" sz="2400" dirty="0"/>
              <a:t> Primary School was located in several places</a:t>
            </a:r>
            <a:r>
              <a:rPr lang="lt-LT" sz="2400" dirty="0"/>
              <a:t>.</a:t>
            </a:r>
          </a:p>
          <a:p>
            <a:pPr algn="l">
              <a:lnSpc>
                <a:spcPct val="150000"/>
              </a:lnSpc>
            </a:pPr>
            <a:endParaRPr lang="lt-LT" sz="3400" dirty="0"/>
          </a:p>
        </p:txBody>
      </p:sp>
    </p:spTree>
    <p:extLst>
      <p:ext uri="{BB962C8B-B14F-4D97-AF65-F5344CB8AC3E}">
        <p14:creationId xmlns:p14="http://schemas.microsoft.com/office/powerpoint/2010/main" val="3787818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          1936</a:t>
            </a:r>
            <a:endParaRPr lang="lt-LT" b="1" dirty="0">
              <a:solidFill>
                <a:srgbClr val="FF0000"/>
              </a:solidFill>
            </a:endParaRPr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18811" y="1041400"/>
            <a:ext cx="4339367" cy="4775200"/>
          </a:xfr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t-LT" sz="2400" dirty="0"/>
              <a:t>Atidarytas naujas mokyklos pastatas.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 new school building </a:t>
            </a:r>
            <a:r>
              <a:rPr lang="lt-LT" sz="2400" dirty="0"/>
              <a:t>w</a:t>
            </a:r>
            <a:r>
              <a:rPr lang="en-US" sz="2400" dirty="0"/>
              <a:t>as opened</a:t>
            </a:r>
            <a:r>
              <a:rPr lang="lt-LT" sz="2400" dirty="0"/>
              <a:t>.</a:t>
            </a:r>
          </a:p>
          <a:p>
            <a:pPr>
              <a:lnSpc>
                <a:spcPct val="150000"/>
              </a:lnSpc>
            </a:pP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878148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70910" y="1041400"/>
            <a:ext cx="6241816" cy="1371600"/>
          </a:xfrm>
        </p:spPr>
        <p:txBody>
          <a:bodyPr/>
          <a:lstStyle/>
          <a:p>
            <a:r>
              <a:rPr lang="lt-LT" b="1" dirty="0"/>
              <a:t>Vokiečių ligoninė</a:t>
            </a:r>
            <a:br>
              <a:rPr lang="lt-LT" b="1" dirty="0"/>
            </a:br>
            <a:r>
              <a:rPr lang="lt-LT" b="1" dirty="0" err="1">
                <a:solidFill>
                  <a:schemeClr val="tx1"/>
                </a:solidFill>
              </a:rPr>
              <a:t>German</a:t>
            </a:r>
            <a:r>
              <a:rPr lang="lt-LT" b="1" dirty="0">
                <a:solidFill>
                  <a:schemeClr val="tx1"/>
                </a:solidFill>
              </a:rPr>
              <a:t> </a:t>
            </a:r>
            <a:r>
              <a:rPr lang="lt-LT" b="1" dirty="0" err="1">
                <a:solidFill>
                  <a:schemeClr val="tx1"/>
                </a:solidFill>
              </a:rPr>
              <a:t>military</a:t>
            </a:r>
            <a:r>
              <a:rPr lang="lt-LT" b="1" dirty="0">
                <a:solidFill>
                  <a:schemeClr val="tx1"/>
                </a:solidFill>
              </a:rPr>
              <a:t> </a:t>
            </a:r>
            <a:r>
              <a:rPr lang="lt-LT" b="1" dirty="0" err="1">
                <a:solidFill>
                  <a:schemeClr val="tx1"/>
                </a:solidFill>
              </a:rPr>
              <a:t>hospital</a:t>
            </a:r>
            <a:endParaRPr lang="lt-LT" b="1" dirty="0">
              <a:solidFill>
                <a:schemeClr val="tx1"/>
              </a:solidFill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731520" y="3255432"/>
            <a:ext cx="6309361" cy="293636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lt-LT" sz="2400" dirty="0"/>
              <a:t>Vokiečių okupacijos metais mokyklos pastatą užėmė vokiečių kariuomenė ir įkūrė karo ligonine.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During the years of German occupation, the German army occupied the school </a:t>
            </a:r>
            <a:r>
              <a:rPr lang="lt-LT" sz="2400" dirty="0" err="1">
                <a:solidFill>
                  <a:schemeClr val="tx1"/>
                </a:solidFill>
              </a:rPr>
              <a:t>building</a:t>
            </a:r>
            <a:r>
              <a:rPr lang="lt-LT" sz="2400" dirty="0"/>
              <a:t> </a:t>
            </a:r>
            <a:r>
              <a:rPr lang="en-US" sz="2400" dirty="0"/>
              <a:t>and established a military hospital</a:t>
            </a:r>
            <a:r>
              <a:rPr lang="lt-LT" sz="2400" dirty="0"/>
              <a:t>.</a:t>
            </a:r>
          </a:p>
          <a:p>
            <a:pPr>
              <a:lnSpc>
                <a:spcPct val="150000"/>
              </a:lnSpc>
            </a:pPr>
            <a:endParaRPr lang="lt-LT" sz="2400" dirty="0"/>
          </a:p>
          <a:p>
            <a:pPr>
              <a:lnSpc>
                <a:spcPct val="150000"/>
              </a:lnSpc>
            </a:pPr>
            <a:endParaRPr lang="lt-LT" sz="2400" dirty="0"/>
          </a:p>
        </p:txBody>
      </p:sp>
      <p:pic>
        <p:nvPicPr>
          <p:cNvPr id="14" name="Paveikslėlio vietos rezervavimo ženklas 13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84571" y="1041400"/>
            <a:ext cx="3973608" cy="4775200"/>
          </a:xfrm>
        </p:spPr>
      </p:pic>
    </p:spTree>
    <p:extLst>
      <p:ext uri="{BB962C8B-B14F-4D97-AF65-F5344CB8AC3E}">
        <p14:creationId xmlns:p14="http://schemas.microsoft.com/office/powerpoint/2010/main" val="2003503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 1944</a:t>
            </a:r>
            <a:endParaRPr lang="lt-LT" b="1" dirty="0">
              <a:solidFill>
                <a:srgbClr val="FF0000"/>
              </a:solidFill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097280" y="3255432"/>
            <a:ext cx="5721531" cy="238772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lt-LT" sz="2600" dirty="0"/>
              <a:t>Į nuniokota pastatą įsikraustė sovietinė armija.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The Soviet army moved into the destroyed building</a:t>
            </a:r>
            <a:r>
              <a:rPr lang="lt-LT" sz="2600" dirty="0"/>
              <a:t>.</a:t>
            </a:r>
          </a:p>
          <a:p>
            <a:pPr>
              <a:lnSpc>
                <a:spcPct val="150000"/>
              </a:lnSpc>
            </a:pPr>
            <a:endParaRPr lang="lt-LT" sz="2600" dirty="0"/>
          </a:p>
          <a:p>
            <a:pPr>
              <a:lnSpc>
                <a:spcPct val="150000"/>
              </a:lnSpc>
            </a:pPr>
            <a:endParaRPr lang="lt-LT" sz="2400" dirty="0"/>
          </a:p>
        </p:txBody>
      </p:sp>
      <p:pic>
        <p:nvPicPr>
          <p:cNvPr id="8" name="Paveikslėlio vietos rezervavimo ženklas 7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8629" y="1041400"/>
            <a:ext cx="4169549" cy="4775200"/>
          </a:xfrm>
        </p:spPr>
      </p:pic>
    </p:spTree>
    <p:extLst>
      <p:ext uri="{BB962C8B-B14F-4D97-AF65-F5344CB8AC3E}">
        <p14:creationId xmlns:p14="http://schemas.microsoft.com/office/powerpoint/2010/main" val="1393357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 1946</a:t>
            </a:r>
            <a:endParaRPr lang="lt-LT" b="1" dirty="0">
              <a:solidFill>
                <a:srgbClr val="FF0000"/>
              </a:solidFill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994953" y="3429000"/>
            <a:ext cx="5654041" cy="18288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lt-LT" sz="2400" dirty="0"/>
              <a:t>Rudenį mokykla buvo gražinta mokiniams.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 </a:t>
            </a:r>
            <a:r>
              <a:rPr lang="lt-LT" sz="2400" dirty="0" err="1">
                <a:solidFill>
                  <a:schemeClr val="tx1"/>
                </a:solidFill>
              </a:rPr>
              <a:t>autumn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/>
              <a:t>the school</a:t>
            </a:r>
            <a:r>
              <a:rPr lang="lt-LT" sz="2400" dirty="0"/>
              <a:t> </a:t>
            </a:r>
            <a:r>
              <a:rPr lang="lt-LT" sz="2400" dirty="0" err="1">
                <a:solidFill>
                  <a:schemeClr val="tx1"/>
                </a:solidFill>
              </a:rPr>
              <a:t>building</a:t>
            </a:r>
            <a:r>
              <a:rPr lang="en-US" sz="2400" dirty="0"/>
              <a:t> was returned to the stud</a:t>
            </a:r>
            <a:r>
              <a:rPr lang="lt-LT" sz="2400" dirty="0" err="1"/>
              <a:t>ents</a:t>
            </a:r>
            <a:r>
              <a:rPr lang="lt-LT" sz="2400" dirty="0"/>
              <a:t>. </a:t>
            </a:r>
          </a:p>
          <a:p>
            <a:pPr>
              <a:lnSpc>
                <a:spcPct val="150000"/>
              </a:lnSpc>
            </a:pPr>
            <a:endParaRPr lang="lt-LT" sz="2400" dirty="0"/>
          </a:p>
        </p:txBody>
      </p:sp>
      <p:pic>
        <p:nvPicPr>
          <p:cNvPr id="15" name="Paveikslėlio vietos rezervavimo ženklas 1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80069" y="1041400"/>
            <a:ext cx="4078109" cy="4775200"/>
          </a:xfrm>
        </p:spPr>
      </p:pic>
    </p:spTree>
    <p:extLst>
      <p:ext uri="{BB962C8B-B14F-4D97-AF65-F5344CB8AC3E}">
        <p14:creationId xmlns:p14="http://schemas.microsoft.com/office/powerpoint/2010/main" val="3522434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40700" y="1041400"/>
            <a:ext cx="6241816" cy="1371600"/>
          </a:xfrm>
        </p:spPr>
        <p:txBody>
          <a:bodyPr/>
          <a:lstStyle/>
          <a:p>
            <a:r>
              <a:rPr lang="lt-LT" b="1" dirty="0"/>
              <a:t>  1947</a:t>
            </a:r>
            <a:endParaRPr lang="lt-LT" b="1" dirty="0">
              <a:solidFill>
                <a:srgbClr val="FF0000"/>
              </a:solidFill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040700" y="3255432"/>
            <a:ext cx="5987117" cy="25611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t-LT" sz="2400" dirty="0"/>
              <a:t>Joniškio pradžios mokykla tapo septynmetė, </a:t>
            </a:r>
            <a:r>
              <a:rPr lang="lt-LT" sz="2400" dirty="0" err="1"/>
              <a:t>t.y</a:t>
            </a:r>
            <a:r>
              <a:rPr lang="lt-LT" sz="2400" dirty="0"/>
              <a:t> buvo įsteigta penktoji klasė.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Joniškis</a:t>
            </a:r>
            <a:r>
              <a:rPr lang="en-US" sz="2400" dirty="0"/>
              <a:t> Primary School turned </a:t>
            </a:r>
            <a:r>
              <a:rPr lang="lt-LT" sz="2400" dirty="0" err="1"/>
              <a:t>into</a:t>
            </a:r>
            <a:r>
              <a:rPr lang="lt-LT" sz="2400" dirty="0"/>
              <a:t> </a:t>
            </a:r>
            <a:r>
              <a:rPr lang="lt-LT" sz="2400" dirty="0">
                <a:solidFill>
                  <a:schemeClr val="tx1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even</a:t>
            </a:r>
            <a:r>
              <a:rPr lang="lt-LT" sz="2400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chemeClr val="tx1"/>
                </a:solidFill>
              </a:rPr>
              <a:t>year </a:t>
            </a:r>
            <a:r>
              <a:rPr lang="lt-LT" sz="2400" dirty="0" err="1">
                <a:solidFill>
                  <a:schemeClr val="tx1"/>
                </a:solidFill>
              </a:rPr>
              <a:t>School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  <a:r>
              <a:rPr lang="en-US" sz="2400" dirty="0"/>
              <a:t> the </a:t>
            </a:r>
            <a:r>
              <a:rPr lang="lt-LT" sz="2400" dirty="0"/>
              <a:t>5</a:t>
            </a:r>
            <a:r>
              <a:rPr lang="en-US" sz="2400" dirty="0" err="1"/>
              <a:t>th</a:t>
            </a:r>
            <a:r>
              <a:rPr lang="en-US" sz="2400" dirty="0"/>
              <a:t> </a:t>
            </a:r>
            <a:r>
              <a:rPr lang="lt-LT" sz="2400" dirty="0" err="1"/>
              <a:t>form</a:t>
            </a:r>
            <a:r>
              <a:rPr lang="en-US" sz="2400" dirty="0"/>
              <a:t> was established</a:t>
            </a:r>
            <a:r>
              <a:rPr lang="lt-LT" sz="2400" dirty="0"/>
              <a:t>.</a:t>
            </a:r>
          </a:p>
          <a:p>
            <a:pPr>
              <a:lnSpc>
                <a:spcPct val="150000"/>
              </a:lnSpc>
            </a:pPr>
            <a:endParaRPr lang="lt-LT" sz="2400" dirty="0"/>
          </a:p>
          <a:p>
            <a:pPr>
              <a:lnSpc>
                <a:spcPct val="150000"/>
              </a:lnSpc>
            </a:pPr>
            <a:endParaRPr lang="lt-LT" sz="2400" dirty="0"/>
          </a:p>
        </p:txBody>
      </p:sp>
      <p:pic>
        <p:nvPicPr>
          <p:cNvPr id="8" name="Paveikslėlio vietos rezervavimo ženklas 7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2137" y="1041400"/>
            <a:ext cx="3856041" cy="4775200"/>
          </a:xfrm>
        </p:spPr>
      </p:pic>
    </p:spTree>
    <p:extLst>
      <p:ext uri="{BB962C8B-B14F-4D97-AF65-F5344CB8AC3E}">
        <p14:creationId xmlns:p14="http://schemas.microsoft.com/office/powerpoint/2010/main" val="2999393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51288" y="901337"/>
            <a:ext cx="6241816" cy="1531135"/>
          </a:xfrm>
        </p:spPr>
        <p:txBody>
          <a:bodyPr/>
          <a:lstStyle/>
          <a:p>
            <a:r>
              <a:rPr lang="lt-LT" b="1" dirty="0"/>
              <a:t> 1950</a:t>
            </a:r>
            <a:endParaRPr lang="lt-LT" b="1" dirty="0">
              <a:solidFill>
                <a:srgbClr val="FF0000"/>
              </a:solidFill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097281" y="3255432"/>
            <a:ext cx="5551714" cy="256116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lt-LT" sz="2400" dirty="0"/>
              <a:t>Išleido pirmąją septynmetės mokyklos laidą.</a:t>
            </a:r>
          </a:p>
          <a:p>
            <a:pPr>
              <a:lnSpc>
                <a:spcPct val="150000"/>
              </a:lnSpc>
            </a:pPr>
            <a:r>
              <a:rPr lang="lt-LT" sz="2400" dirty="0">
                <a:solidFill>
                  <a:schemeClr val="tx1"/>
                </a:solidFill>
              </a:rPr>
              <a:t>T</a:t>
            </a:r>
            <a:r>
              <a:rPr lang="en-US" sz="2400" dirty="0">
                <a:solidFill>
                  <a:schemeClr val="tx1"/>
                </a:solidFill>
              </a:rPr>
              <a:t>he first </a:t>
            </a:r>
            <a:r>
              <a:rPr lang="lt-LT" sz="2400" dirty="0" err="1">
                <a:solidFill>
                  <a:schemeClr val="tx1"/>
                </a:solidFill>
              </a:rPr>
              <a:t>group</a:t>
            </a:r>
            <a:r>
              <a:rPr lang="lt-LT" sz="2400" dirty="0">
                <a:solidFill>
                  <a:schemeClr val="tx1"/>
                </a:solidFill>
              </a:rPr>
              <a:t> </a:t>
            </a:r>
            <a:r>
              <a:rPr lang="lt-LT" sz="2400" dirty="0" err="1">
                <a:solidFill>
                  <a:schemeClr val="tx1"/>
                </a:solidFill>
              </a:rPr>
              <a:t>of</a:t>
            </a:r>
            <a:r>
              <a:rPr lang="lt-LT" sz="2400" dirty="0">
                <a:solidFill>
                  <a:schemeClr val="tx1"/>
                </a:solidFill>
              </a:rPr>
              <a:t> </a:t>
            </a:r>
            <a:r>
              <a:rPr lang="lt-LT" sz="2400" dirty="0" err="1">
                <a:solidFill>
                  <a:schemeClr val="tx1"/>
                </a:solidFill>
              </a:rPr>
              <a:t>students</a:t>
            </a:r>
            <a:r>
              <a:rPr lang="lt-LT" sz="2400" dirty="0">
                <a:solidFill>
                  <a:schemeClr val="tx1"/>
                </a:solidFill>
              </a:rPr>
              <a:t> </a:t>
            </a:r>
            <a:r>
              <a:rPr lang="lt-LT" sz="2400" dirty="0" err="1">
                <a:solidFill>
                  <a:schemeClr val="tx1"/>
                </a:solidFill>
              </a:rPr>
              <a:t>graduated</a:t>
            </a:r>
            <a:r>
              <a:rPr lang="lt-LT" sz="2400" dirty="0">
                <a:solidFill>
                  <a:schemeClr val="tx1"/>
                </a:solidFill>
              </a:rPr>
              <a:t> </a:t>
            </a:r>
            <a:r>
              <a:rPr lang="lt-LT" sz="2400" dirty="0" err="1">
                <a:solidFill>
                  <a:schemeClr val="tx1"/>
                </a:solidFill>
              </a:rPr>
              <a:t>the</a:t>
            </a:r>
            <a:r>
              <a:rPr lang="lt-LT" sz="2400" dirty="0">
                <a:solidFill>
                  <a:schemeClr val="tx1"/>
                </a:solidFill>
              </a:rPr>
              <a:t> S</a:t>
            </a:r>
            <a:r>
              <a:rPr lang="en-US" sz="2400" dirty="0">
                <a:solidFill>
                  <a:schemeClr val="tx1"/>
                </a:solidFill>
              </a:rPr>
              <a:t>even-year </a:t>
            </a:r>
            <a:r>
              <a:rPr lang="lt-LT" sz="2400" dirty="0">
                <a:solidFill>
                  <a:schemeClr val="tx1"/>
                </a:solidFill>
              </a:rPr>
              <a:t>S</a:t>
            </a:r>
            <a:r>
              <a:rPr lang="en-US" sz="2400" dirty="0" err="1">
                <a:solidFill>
                  <a:schemeClr val="tx1"/>
                </a:solidFill>
              </a:rPr>
              <a:t>chool</a:t>
            </a:r>
            <a:r>
              <a:rPr lang="lt-LT" sz="24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lt-LT" sz="2400" dirty="0"/>
              <a:t> </a:t>
            </a:r>
          </a:p>
          <a:p>
            <a:pPr>
              <a:lnSpc>
                <a:spcPct val="150000"/>
              </a:lnSpc>
            </a:pPr>
            <a:endParaRPr lang="lt-LT" sz="2400" dirty="0"/>
          </a:p>
        </p:txBody>
      </p:sp>
      <p:pic>
        <p:nvPicPr>
          <p:cNvPr id="9" name="Paveikslėlio vietos rezervavimo ženklas 8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4937" y="1041400"/>
            <a:ext cx="4313241" cy="4775200"/>
          </a:xfrm>
        </p:spPr>
      </p:pic>
    </p:spTree>
    <p:extLst>
      <p:ext uri="{BB962C8B-B14F-4D97-AF65-F5344CB8AC3E}">
        <p14:creationId xmlns:p14="http://schemas.microsoft.com/office/powerpoint/2010/main" val="2848529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10099" y="760426"/>
            <a:ext cx="6241816" cy="1371600"/>
          </a:xfrm>
        </p:spPr>
        <p:txBody>
          <a:bodyPr/>
          <a:lstStyle/>
          <a:p>
            <a:r>
              <a:rPr lang="lt-LT" b="1" dirty="0"/>
              <a:t> 1954</a:t>
            </a:r>
            <a:endParaRPr lang="lt-LT" b="1" dirty="0">
              <a:solidFill>
                <a:srgbClr val="FF0000"/>
              </a:solidFill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018903" y="3255431"/>
            <a:ext cx="5930537" cy="274041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lt-LT" sz="3100" dirty="0">
                <a:solidFill>
                  <a:schemeClr val="tx1"/>
                </a:solidFill>
              </a:rPr>
              <a:t>Mokykla buvo pertvarkyta į vidurinę ir pavadinta 2-oji vidurinė mokykla.</a:t>
            </a:r>
          </a:p>
          <a:p>
            <a:pPr>
              <a:lnSpc>
                <a:spcPct val="150000"/>
              </a:lnSpc>
            </a:pPr>
            <a:r>
              <a:rPr lang="en-US" sz="3100" dirty="0">
                <a:solidFill>
                  <a:schemeClr val="tx1"/>
                </a:solidFill>
              </a:rPr>
              <a:t>The school was transformed into a secondary school and renamed </a:t>
            </a:r>
            <a:r>
              <a:rPr lang="lt-LT" sz="3100" dirty="0" err="1">
                <a:solidFill>
                  <a:schemeClr val="tx1"/>
                </a:solidFill>
              </a:rPr>
              <a:t>as</a:t>
            </a:r>
            <a:r>
              <a:rPr lang="en-US" sz="3100" dirty="0">
                <a:solidFill>
                  <a:schemeClr val="tx1"/>
                </a:solidFill>
              </a:rPr>
              <a:t> Secondary School</a:t>
            </a:r>
            <a:r>
              <a:rPr lang="lt-LT" sz="3100" dirty="0">
                <a:solidFill>
                  <a:schemeClr val="tx1"/>
                </a:solidFill>
              </a:rPr>
              <a:t> №2.</a:t>
            </a:r>
          </a:p>
          <a:p>
            <a:pPr>
              <a:lnSpc>
                <a:spcPct val="150000"/>
              </a:lnSpc>
            </a:pPr>
            <a:endParaRPr lang="lt-LT" sz="31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lt-LT" sz="2400" dirty="0"/>
          </a:p>
        </p:txBody>
      </p:sp>
      <p:pic>
        <p:nvPicPr>
          <p:cNvPr id="11" name="Paveikslėlio vietos rezervavimo ženklas 10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4389" y="1041400"/>
            <a:ext cx="3803789" cy="4775200"/>
          </a:xfrm>
        </p:spPr>
      </p:pic>
    </p:spTree>
    <p:extLst>
      <p:ext uri="{BB962C8B-B14F-4D97-AF65-F5344CB8AC3E}">
        <p14:creationId xmlns:p14="http://schemas.microsoft.com/office/powerpoint/2010/main" val="4006149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 1958</a:t>
            </a:r>
            <a:endParaRPr lang="lt-LT" b="1" dirty="0">
              <a:solidFill>
                <a:srgbClr val="FF0000"/>
              </a:solidFill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005841" y="3255432"/>
            <a:ext cx="5669280" cy="25611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t-LT" sz="2600" dirty="0"/>
              <a:t>Iš mokyklos išėjo pirmoji abiturientų laida</a:t>
            </a:r>
            <a:r>
              <a:rPr lang="lt-LT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first </a:t>
            </a:r>
            <a:r>
              <a:rPr lang="en-US" sz="2400" dirty="0" err="1"/>
              <a:t>graduat</a:t>
            </a:r>
            <a:r>
              <a:rPr lang="lt-LT" sz="2400" dirty="0" err="1"/>
              <a:t>es</a:t>
            </a:r>
            <a:r>
              <a:rPr lang="lt-LT" sz="2400" dirty="0"/>
              <a:t> </a:t>
            </a:r>
            <a:r>
              <a:rPr lang="lt-LT" sz="2400" dirty="0" err="1"/>
              <a:t>finished</a:t>
            </a:r>
            <a:r>
              <a:rPr lang="lt-LT" sz="2400" dirty="0"/>
              <a:t> Secondary </a:t>
            </a:r>
            <a:r>
              <a:rPr lang="lt-LT" sz="2400" dirty="0" err="1"/>
              <a:t>Education</a:t>
            </a:r>
            <a:r>
              <a:rPr lang="en-US" sz="2400" dirty="0"/>
              <a:t> program</a:t>
            </a:r>
            <a:r>
              <a:rPr lang="lt-LT" sz="2400" dirty="0"/>
              <a:t>.</a:t>
            </a:r>
          </a:p>
          <a:p>
            <a:pPr>
              <a:lnSpc>
                <a:spcPct val="150000"/>
              </a:lnSpc>
            </a:pPr>
            <a:endParaRPr lang="lt-LT" sz="2400" dirty="0"/>
          </a:p>
        </p:txBody>
      </p:sp>
      <p:pic>
        <p:nvPicPr>
          <p:cNvPr id="9" name="Paveikslėlio vietos rezervavimo ženklas 8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23315" y="1041400"/>
            <a:ext cx="4234864" cy="4775200"/>
          </a:xfrm>
        </p:spPr>
      </p:pic>
    </p:spTree>
    <p:extLst>
      <p:ext uri="{BB962C8B-B14F-4D97-AF65-F5344CB8AC3E}">
        <p14:creationId xmlns:p14="http://schemas.microsoft.com/office/powerpoint/2010/main" val="3208572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111431" y="891055"/>
            <a:ext cx="6241816" cy="1371600"/>
          </a:xfrm>
        </p:spPr>
        <p:txBody>
          <a:bodyPr/>
          <a:lstStyle/>
          <a:p>
            <a:r>
              <a:rPr lang="lt-LT" b="1" dirty="0"/>
              <a:t> 1965</a:t>
            </a:r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7634" y="891055"/>
            <a:ext cx="4156487" cy="4775200"/>
          </a:xfr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927463" y="3255432"/>
            <a:ext cx="6609752" cy="25611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lt-LT" sz="2400" dirty="0"/>
          </a:p>
          <a:p>
            <a:pPr>
              <a:lnSpc>
                <a:spcPct val="150000"/>
              </a:lnSpc>
            </a:pPr>
            <a:r>
              <a:rPr lang="lt-LT" sz="2400" dirty="0"/>
              <a:t>Buvo pastatytas mokyklos priestatas.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 school annex was built</a:t>
            </a:r>
            <a:r>
              <a:rPr lang="lt-LT" sz="2400" dirty="0"/>
              <a:t>.</a:t>
            </a:r>
          </a:p>
          <a:p>
            <a:pPr algn="l">
              <a:lnSpc>
                <a:spcPct val="150000"/>
              </a:lnSpc>
            </a:pPr>
            <a:endParaRPr lang="lt-LT" sz="2400" dirty="0"/>
          </a:p>
          <a:p>
            <a:pPr>
              <a:lnSpc>
                <a:spcPct val="150000"/>
              </a:lnSpc>
            </a:pP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311569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ADB6B36-6D23-4279-BF08-86CFF703E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EF4CD48-9281-4131-995B-E3B17C854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75548"/>
            <a:ext cx="12192000" cy="4582452"/>
          </a:xfrm>
          <a:custGeom>
            <a:avLst/>
            <a:gdLst>
              <a:gd name="connsiteX0" fmla="*/ 2782524 w 12192000"/>
              <a:gd name="connsiteY0" fmla="*/ 394 h 4582452"/>
              <a:gd name="connsiteX1" fmla="*/ 2999719 w 12192000"/>
              <a:gd name="connsiteY1" fmla="*/ 43075 h 4582452"/>
              <a:gd name="connsiteX2" fmla="*/ 3061656 w 12192000"/>
              <a:gd name="connsiteY2" fmla="*/ 42588 h 4582452"/>
              <a:gd name="connsiteX3" fmla="*/ 3069494 w 12192000"/>
              <a:gd name="connsiteY3" fmla="*/ 35859 h 4582452"/>
              <a:gd name="connsiteX4" fmla="*/ 3159577 w 12192000"/>
              <a:gd name="connsiteY4" fmla="*/ 61160 h 4582452"/>
              <a:gd name="connsiteX5" fmla="*/ 3282600 w 12192000"/>
              <a:gd name="connsiteY5" fmla="*/ 45367 h 4582452"/>
              <a:gd name="connsiteX6" fmla="*/ 3374052 w 12192000"/>
              <a:gd name="connsiteY6" fmla="*/ 24976 h 4582452"/>
              <a:gd name="connsiteX7" fmla="*/ 3378934 w 12192000"/>
              <a:gd name="connsiteY7" fmla="*/ 18137 h 4582452"/>
              <a:gd name="connsiteX8" fmla="*/ 3385889 w 12192000"/>
              <a:gd name="connsiteY8" fmla="*/ 18918 h 4582452"/>
              <a:gd name="connsiteX9" fmla="*/ 3389211 w 12192000"/>
              <a:gd name="connsiteY9" fmla="*/ 25828 h 4582452"/>
              <a:gd name="connsiteX10" fmla="*/ 3444184 w 12192000"/>
              <a:gd name="connsiteY10" fmla="*/ 26511 h 4582452"/>
              <a:gd name="connsiteX11" fmla="*/ 3454999 w 12192000"/>
              <a:gd name="connsiteY11" fmla="*/ 14134 h 4582452"/>
              <a:gd name="connsiteX12" fmla="*/ 3453466 w 12192000"/>
              <a:gd name="connsiteY12" fmla="*/ 7930 h 4582452"/>
              <a:gd name="connsiteX13" fmla="*/ 3463009 w 12192000"/>
              <a:gd name="connsiteY13" fmla="*/ 7487 h 4582452"/>
              <a:gd name="connsiteX14" fmla="*/ 3467018 w 12192000"/>
              <a:gd name="connsiteY14" fmla="*/ 6782 h 4582452"/>
              <a:gd name="connsiteX15" fmla="*/ 3478045 w 12192000"/>
              <a:gd name="connsiteY15" fmla="*/ 10611 h 4582452"/>
              <a:gd name="connsiteX16" fmla="*/ 3506989 w 12192000"/>
              <a:gd name="connsiteY16" fmla="*/ 5372 h 4582452"/>
              <a:gd name="connsiteX17" fmla="*/ 3521969 w 12192000"/>
              <a:gd name="connsiteY17" fmla="*/ 11906 h 4582452"/>
              <a:gd name="connsiteX18" fmla="*/ 3569519 w 12192000"/>
              <a:gd name="connsiteY18" fmla="*/ 41509 h 4582452"/>
              <a:gd name="connsiteX19" fmla="*/ 3638316 w 12192000"/>
              <a:gd name="connsiteY19" fmla="*/ 57654 h 4582452"/>
              <a:gd name="connsiteX20" fmla="*/ 3679320 w 12192000"/>
              <a:gd name="connsiteY20" fmla="*/ 67554 h 4582452"/>
              <a:gd name="connsiteX21" fmla="*/ 3799276 w 12192000"/>
              <a:gd name="connsiteY21" fmla="*/ 75386 h 4582452"/>
              <a:gd name="connsiteX22" fmla="*/ 4024540 w 12192000"/>
              <a:gd name="connsiteY22" fmla="*/ 43084 h 4582452"/>
              <a:gd name="connsiteX23" fmla="*/ 4086060 w 12192000"/>
              <a:gd name="connsiteY23" fmla="*/ 46467 h 4582452"/>
              <a:gd name="connsiteX24" fmla="*/ 4092413 w 12192000"/>
              <a:gd name="connsiteY24" fmla="*/ 53530 h 4582452"/>
              <a:gd name="connsiteX25" fmla="*/ 4187473 w 12192000"/>
              <a:gd name="connsiteY25" fmla="*/ 32571 h 4582452"/>
              <a:gd name="connsiteX26" fmla="*/ 4306487 w 12192000"/>
              <a:gd name="connsiteY26" fmla="*/ 54042 h 4582452"/>
              <a:gd name="connsiteX27" fmla="*/ 4393102 w 12192000"/>
              <a:gd name="connsiteY27" fmla="*/ 78610 h 4582452"/>
              <a:gd name="connsiteX28" fmla="*/ 4443041 w 12192000"/>
              <a:gd name="connsiteY28" fmla="*/ 88772 h 4582452"/>
              <a:gd name="connsiteX29" fmla="*/ 4477856 w 12192000"/>
              <a:gd name="connsiteY29" fmla="*/ 100175 h 4582452"/>
              <a:gd name="connsiteX30" fmla="*/ 4574677 w 12192000"/>
              <a:gd name="connsiteY30" fmla="*/ 107631 h 4582452"/>
              <a:gd name="connsiteX31" fmla="*/ 4738595 w 12192000"/>
              <a:gd name="connsiteY31" fmla="*/ 110972 h 4582452"/>
              <a:gd name="connsiteX32" fmla="*/ 4772623 w 12192000"/>
              <a:gd name="connsiteY32" fmla="*/ 113689 h 4582452"/>
              <a:gd name="connsiteX33" fmla="*/ 4798437 w 12192000"/>
              <a:gd name="connsiteY33" fmla="*/ 123987 h 4582452"/>
              <a:gd name="connsiteX34" fmla="*/ 4801426 w 12192000"/>
              <a:gd name="connsiteY34" fmla="*/ 133319 h 4582452"/>
              <a:gd name="connsiteX35" fmla="*/ 4819592 w 12192000"/>
              <a:gd name="connsiteY35" fmla="*/ 136092 h 4582452"/>
              <a:gd name="connsiteX36" fmla="*/ 4823704 w 12192000"/>
              <a:gd name="connsiteY36" fmla="*/ 138493 h 4582452"/>
              <a:gd name="connsiteX37" fmla="*/ 4825195 w 12192000"/>
              <a:gd name="connsiteY37" fmla="*/ 139235 h 4582452"/>
              <a:gd name="connsiteX38" fmla="*/ 4855377 w 12192000"/>
              <a:gd name="connsiteY38" fmla="*/ 139933 h 4582452"/>
              <a:gd name="connsiteX39" fmla="*/ 4864981 w 12192000"/>
              <a:gd name="connsiteY39" fmla="*/ 136638 h 4582452"/>
              <a:gd name="connsiteX40" fmla="*/ 4869194 w 12192000"/>
              <a:gd name="connsiteY40" fmla="*/ 137485 h 4582452"/>
              <a:gd name="connsiteX41" fmla="*/ 4899129 w 12192000"/>
              <a:gd name="connsiteY41" fmla="*/ 128724 h 4582452"/>
              <a:gd name="connsiteX42" fmla="*/ 4979727 w 12192000"/>
              <a:gd name="connsiteY42" fmla="*/ 116438 h 4582452"/>
              <a:gd name="connsiteX43" fmla="*/ 5090538 w 12192000"/>
              <a:gd name="connsiteY43" fmla="*/ 128083 h 4582452"/>
              <a:gd name="connsiteX44" fmla="*/ 5199199 w 12192000"/>
              <a:gd name="connsiteY44" fmla="*/ 106367 h 4582452"/>
              <a:gd name="connsiteX45" fmla="*/ 5239862 w 12192000"/>
              <a:gd name="connsiteY45" fmla="*/ 131030 h 4582452"/>
              <a:gd name="connsiteX46" fmla="*/ 5405165 w 12192000"/>
              <a:gd name="connsiteY46" fmla="*/ 107263 h 4582452"/>
              <a:gd name="connsiteX47" fmla="*/ 5973027 w 12192000"/>
              <a:gd name="connsiteY47" fmla="*/ 14505 h 4582452"/>
              <a:gd name="connsiteX48" fmla="*/ 6243587 w 12192000"/>
              <a:gd name="connsiteY48" fmla="*/ 20308 h 4582452"/>
              <a:gd name="connsiteX49" fmla="*/ 6333684 w 12192000"/>
              <a:gd name="connsiteY49" fmla="*/ 26092 h 4582452"/>
              <a:gd name="connsiteX50" fmla="*/ 6524594 w 12192000"/>
              <a:gd name="connsiteY50" fmla="*/ 62443 h 4582452"/>
              <a:gd name="connsiteX51" fmla="*/ 6701993 w 12192000"/>
              <a:gd name="connsiteY51" fmla="*/ 51745 h 4582452"/>
              <a:gd name="connsiteX52" fmla="*/ 6957361 w 12192000"/>
              <a:gd name="connsiteY52" fmla="*/ 97339 h 4582452"/>
              <a:gd name="connsiteX53" fmla="*/ 7268413 w 12192000"/>
              <a:gd name="connsiteY53" fmla="*/ 175925 h 4582452"/>
              <a:gd name="connsiteX54" fmla="*/ 8385054 w 12192000"/>
              <a:gd name="connsiteY54" fmla="*/ 133195 h 4582452"/>
              <a:gd name="connsiteX55" fmla="*/ 8584350 w 12192000"/>
              <a:gd name="connsiteY55" fmla="*/ 172955 h 4582452"/>
              <a:gd name="connsiteX56" fmla="*/ 8684341 w 12192000"/>
              <a:gd name="connsiteY56" fmla="*/ 199587 h 4582452"/>
              <a:gd name="connsiteX57" fmla="*/ 9008600 w 12192000"/>
              <a:gd name="connsiteY57" fmla="*/ 334202 h 4582452"/>
              <a:gd name="connsiteX58" fmla="*/ 9106061 w 12192000"/>
              <a:gd name="connsiteY58" fmla="*/ 332620 h 4582452"/>
              <a:gd name="connsiteX59" fmla="*/ 9950477 w 12192000"/>
              <a:gd name="connsiteY59" fmla="*/ 794954 h 4582452"/>
              <a:gd name="connsiteX60" fmla="*/ 11109679 w 12192000"/>
              <a:gd name="connsiteY60" fmla="*/ 1202887 h 4582452"/>
              <a:gd name="connsiteX61" fmla="*/ 11327194 w 12192000"/>
              <a:gd name="connsiteY61" fmla="*/ 1329149 h 4582452"/>
              <a:gd name="connsiteX62" fmla="*/ 11490981 w 12192000"/>
              <a:gd name="connsiteY62" fmla="*/ 1367364 h 4582452"/>
              <a:gd name="connsiteX63" fmla="*/ 11656589 w 12192000"/>
              <a:gd name="connsiteY63" fmla="*/ 1459110 h 4582452"/>
              <a:gd name="connsiteX64" fmla="*/ 11762730 w 12192000"/>
              <a:gd name="connsiteY64" fmla="*/ 1484877 h 4582452"/>
              <a:gd name="connsiteX65" fmla="*/ 11907234 w 12192000"/>
              <a:gd name="connsiteY65" fmla="*/ 1475186 h 4582452"/>
              <a:gd name="connsiteX66" fmla="*/ 12097301 w 12192000"/>
              <a:gd name="connsiteY66" fmla="*/ 1446454 h 4582452"/>
              <a:gd name="connsiteX67" fmla="*/ 12168592 w 12192000"/>
              <a:gd name="connsiteY67" fmla="*/ 1434583 h 4582452"/>
              <a:gd name="connsiteX68" fmla="*/ 12192000 w 12192000"/>
              <a:gd name="connsiteY68" fmla="*/ 1428254 h 4582452"/>
              <a:gd name="connsiteX69" fmla="*/ 12192000 w 12192000"/>
              <a:gd name="connsiteY69" fmla="*/ 4582452 h 4582452"/>
              <a:gd name="connsiteX70" fmla="*/ 0 w 12192000"/>
              <a:gd name="connsiteY70" fmla="*/ 4582452 h 4582452"/>
              <a:gd name="connsiteX71" fmla="*/ 0 w 12192000"/>
              <a:gd name="connsiteY71" fmla="*/ 502249 h 4582452"/>
              <a:gd name="connsiteX72" fmla="*/ 26658 w 12192000"/>
              <a:gd name="connsiteY72" fmla="*/ 498850 h 4582452"/>
              <a:gd name="connsiteX73" fmla="*/ 117228 w 12192000"/>
              <a:gd name="connsiteY73" fmla="*/ 490270 h 4582452"/>
              <a:gd name="connsiteX74" fmla="*/ 197716 w 12192000"/>
              <a:gd name="connsiteY74" fmla="*/ 414976 h 4582452"/>
              <a:gd name="connsiteX75" fmla="*/ 287300 w 12192000"/>
              <a:gd name="connsiteY75" fmla="*/ 332486 h 4582452"/>
              <a:gd name="connsiteX76" fmla="*/ 442569 w 12192000"/>
              <a:gd name="connsiteY76" fmla="*/ 268508 h 4582452"/>
              <a:gd name="connsiteX77" fmla="*/ 632547 w 12192000"/>
              <a:gd name="connsiteY77" fmla="*/ 181204 h 4582452"/>
              <a:gd name="connsiteX78" fmla="*/ 735335 w 12192000"/>
              <a:gd name="connsiteY78" fmla="*/ 132652 h 4582452"/>
              <a:gd name="connsiteX79" fmla="*/ 867806 w 12192000"/>
              <a:gd name="connsiteY79" fmla="*/ 164026 h 4582452"/>
              <a:gd name="connsiteX80" fmla="*/ 928403 w 12192000"/>
              <a:gd name="connsiteY80" fmla="*/ 189376 h 4582452"/>
              <a:gd name="connsiteX81" fmla="*/ 959021 w 12192000"/>
              <a:gd name="connsiteY81" fmla="*/ 153917 h 4582452"/>
              <a:gd name="connsiteX82" fmla="*/ 1111027 w 12192000"/>
              <a:gd name="connsiteY82" fmla="*/ 138584 h 4582452"/>
              <a:gd name="connsiteX83" fmla="*/ 1227103 w 12192000"/>
              <a:gd name="connsiteY83" fmla="*/ 167875 h 4582452"/>
              <a:gd name="connsiteX84" fmla="*/ 1297710 w 12192000"/>
              <a:gd name="connsiteY84" fmla="*/ 170873 h 4582452"/>
              <a:gd name="connsiteX85" fmla="*/ 1413052 w 12192000"/>
              <a:gd name="connsiteY85" fmla="*/ 149589 h 4582452"/>
              <a:gd name="connsiteX86" fmla="*/ 1506277 w 12192000"/>
              <a:gd name="connsiteY86" fmla="*/ 170874 h 4582452"/>
              <a:gd name="connsiteX87" fmla="*/ 1624499 w 12192000"/>
              <a:gd name="connsiteY87" fmla="*/ 183437 h 4582452"/>
              <a:gd name="connsiteX88" fmla="*/ 1653990 w 12192000"/>
              <a:gd name="connsiteY88" fmla="*/ 186254 h 4582452"/>
              <a:gd name="connsiteX89" fmla="*/ 1675154 w 12192000"/>
              <a:gd name="connsiteY89" fmla="*/ 179082 h 4582452"/>
              <a:gd name="connsiteX90" fmla="*/ 1801740 w 12192000"/>
              <a:gd name="connsiteY90" fmla="*/ 160320 h 4582452"/>
              <a:gd name="connsiteX91" fmla="*/ 1892809 w 12192000"/>
              <a:gd name="connsiteY91" fmla="*/ 117150 h 4582452"/>
              <a:gd name="connsiteX92" fmla="*/ 2046786 w 12192000"/>
              <a:gd name="connsiteY92" fmla="*/ 90709 h 4582452"/>
              <a:gd name="connsiteX93" fmla="*/ 2200539 w 12192000"/>
              <a:gd name="connsiteY93" fmla="*/ 69177 h 4582452"/>
              <a:gd name="connsiteX94" fmla="*/ 2256839 w 12192000"/>
              <a:gd name="connsiteY94" fmla="*/ 63635 h 4582452"/>
              <a:gd name="connsiteX95" fmla="*/ 2354406 w 12192000"/>
              <a:gd name="connsiteY95" fmla="*/ 43819 h 4582452"/>
              <a:gd name="connsiteX96" fmla="*/ 2418731 w 12192000"/>
              <a:gd name="connsiteY96" fmla="*/ 32403 h 4582452"/>
              <a:gd name="connsiteX97" fmla="*/ 2432820 w 12192000"/>
              <a:gd name="connsiteY97" fmla="*/ 54328 h 4582452"/>
              <a:gd name="connsiteX98" fmla="*/ 2492988 w 12192000"/>
              <a:gd name="connsiteY98" fmla="*/ 50574 h 4582452"/>
              <a:gd name="connsiteX99" fmla="*/ 2546652 w 12192000"/>
              <a:gd name="connsiteY99" fmla="*/ 23348 h 4582452"/>
              <a:gd name="connsiteX100" fmla="*/ 2618568 w 12192000"/>
              <a:gd name="connsiteY100" fmla="*/ 10504 h 4582452"/>
              <a:gd name="connsiteX101" fmla="*/ 2661490 w 12192000"/>
              <a:gd name="connsiteY101" fmla="*/ 2573 h 4582452"/>
              <a:gd name="connsiteX102" fmla="*/ 2782524 w 12192000"/>
              <a:gd name="connsiteY102" fmla="*/ 394 h 458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2192000" h="4582452">
                <a:moveTo>
                  <a:pt x="2782524" y="394"/>
                </a:moveTo>
                <a:cubicBezTo>
                  <a:pt x="2849861" y="8132"/>
                  <a:pt x="2921827" y="7224"/>
                  <a:pt x="2999719" y="43075"/>
                </a:cubicBezTo>
                <a:cubicBezTo>
                  <a:pt x="3016159" y="54416"/>
                  <a:pt x="3043891" y="54196"/>
                  <a:pt x="3061656" y="42588"/>
                </a:cubicBezTo>
                <a:cubicBezTo>
                  <a:pt x="3064714" y="40590"/>
                  <a:pt x="3067354" y="38323"/>
                  <a:pt x="3069494" y="35859"/>
                </a:cubicBezTo>
                <a:cubicBezTo>
                  <a:pt x="3118202" y="62547"/>
                  <a:pt x="3134369" y="41482"/>
                  <a:pt x="3159577" y="61160"/>
                </a:cubicBezTo>
                <a:cubicBezTo>
                  <a:pt x="3220950" y="59479"/>
                  <a:pt x="3259526" y="28301"/>
                  <a:pt x="3282600" y="45367"/>
                </a:cubicBezTo>
                <a:cubicBezTo>
                  <a:pt x="3311832" y="38528"/>
                  <a:pt x="3343982" y="7511"/>
                  <a:pt x="3374052" y="24976"/>
                </a:cubicBezTo>
                <a:cubicBezTo>
                  <a:pt x="3373225" y="20402"/>
                  <a:pt x="3375240" y="18558"/>
                  <a:pt x="3378934" y="18137"/>
                </a:cubicBezTo>
                <a:lnTo>
                  <a:pt x="3385889" y="18918"/>
                </a:lnTo>
                <a:lnTo>
                  <a:pt x="3389211" y="25828"/>
                </a:lnTo>
                <a:cubicBezTo>
                  <a:pt x="3403626" y="49991"/>
                  <a:pt x="3412849" y="23568"/>
                  <a:pt x="3444184" y="26511"/>
                </a:cubicBezTo>
                <a:cubicBezTo>
                  <a:pt x="3459237" y="26479"/>
                  <a:pt x="3457360" y="20006"/>
                  <a:pt x="3454999" y="14134"/>
                </a:cubicBezTo>
                <a:cubicBezTo>
                  <a:pt x="3454488" y="12066"/>
                  <a:pt x="3453976" y="9998"/>
                  <a:pt x="3453466" y="7930"/>
                </a:cubicBezTo>
                <a:lnTo>
                  <a:pt x="3463009" y="7487"/>
                </a:lnTo>
                <a:lnTo>
                  <a:pt x="3467018" y="6782"/>
                </a:lnTo>
                <a:lnTo>
                  <a:pt x="3478045" y="10611"/>
                </a:lnTo>
                <a:cubicBezTo>
                  <a:pt x="3487858" y="10471"/>
                  <a:pt x="3497247" y="4941"/>
                  <a:pt x="3506989" y="5372"/>
                </a:cubicBezTo>
                <a:cubicBezTo>
                  <a:pt x="3511861" y="5586"/>
                  <a:pt x="3516822" y="7292"/>
                  <a:pt x="3521969" y="11906"/>
                </a:cubicBezTo>
                <a:cubicBezTo>
                  <a:pt x="3500944" y="30982"/>
                  <a:pt x="3580010" y="22724"/>
                  <a:pt x="3569519" y="41509"/>
                </a:cubicBezTo>
                <a:cubicBezTo>
                  <a:pt x="3611081" y="21792"/>
                  <a:pt x="3601156" y="57180"/>
                  <a:pt x="3638316" y="57654"/>
                </a:cubicBezTo>
                <a:cubicBezTo>
                  <a:pt x="3659961" y="51783"/>
                  <a:pt x="3671878" y="52983"/>
                  <a:pt x="3679320" y="67554"/>
                </a:cubicBezTo>
                <a:cubicBezTo>
                  <a:pt x="3780774" y="37937"/>
                  <a:pt x="3722369" y="76585"/>
                  <a:pt x="3799276" y="75386"/>
                </a:cubicBezTo>
                <a:cubicBezTo>
                  <a:pt x="3867935" y="70837"/>
                  <a:pt x="3939343" y="75109"/>
                  <a:pt x="4024540" y="43084"/>
                </a:cubicBezTo>
                <a:cubicBezTo>
                  <a:pt x="4043330" y="32570"/>
                  <a:pt x="4070875" y="34086"/>
                  <a:pt x="4086060" y="46467"/>
                </a:cubicBezTo>
                <a:cubicBezTo>
                  <a:pt x="4088674" y="48598"/>
                  <a:pt x="4090814" y="50977"/>
                  <a:pt x="4092413" y="53530"/>
                </a:cubicBezTo>
                <a:cubicBezTo>
                  <a:pt x="4146606" y="29255"/>
                  <a:pt x="4158169" y="50970"/>
                  <a:pt x="4187473" y="32571"/>
                </a:cubicBezTo>
                <a:cubicBezTo>
                  <a:pt x="4248175" y="37116"/>
                  <a:pt x="4279868" y="69943"/>
                  <a:pt x="4306487" y="54042"/>
                </a:cubicBezTo>
                <a:cubicBezTo>
                  <a:pt x="4334104" y="62215"/>
                  <a:pt x="4359433" y="94581"/>
                  <a:pt x="4393102" y="78610"/>
                </a:cubicBezTo>
                <a:cubicBezTo>
                  <a:pt x="4385877" y="96663"/>
                  <a:pt x="4433316" y="73341"/>
                  <a:pt x="4443041" y="88772"/>
                </a:cubicBezTo>
                <a:cubicBezTo>
                  <a:pt x="4448819" y="101575"/>
                  <a:pt x="4464559" y="97484"/>
                  <a:pt x="4477856" y="100175"/>
                </a:cubicBezTo>
                <a:cubicBezTo>
                  <a:pt x="4489623" y="112184"/>
                  <a:pt x="4553764" y="113460"/>
                  <a:pt x="4574677" y="107631"/>
                </a:cubicBezTo>
                <a:cubicBezTo>
                  <a:pt x="4631799" y="83193"/>
                  <a:pt x="4692609" y="129103"/>
                  <a:pt x="4738595" y="110972"/>
                </a:cubicBezTo>
                <a:cubicBezTo>
                  <a:pt x="4751486" y="109970"/>
                  <a:pt x="4762630" y="111152"/>
                  <a:pt x="4772623" y="113689"/>
                </a:cubicBezTo>
                <a:lnTo>
                  <a:pt x="4798437" y="123987"/>
                </a:lnTo>
                <a:lnTo>
                  <a:pt x="4801426" y="133319"/>
                </a:lnTo>
                <a:lnTo>
                  <a:pt x="4819592" y="136092"/>
                </a:lnTo>
                <a:lnTo>
                  <a:pt x="4823704" y="138493"/>
                </a:lnTo>
                <a:lnTo>
                  <a:pt x="4825195" y="139235"/>
                </a:lnTo>
                <a:lnTo>
                  <a:pt x="4855377" y="139933"/>
                </a:lnTo>
                <a:lnTo>
                  <a:pt x="4864981" y="136638"/>
                </a:lnTo>
                <a:lnTo>
                  <a:pt x="4869194" y="137485"/>
                </a:lnTo>
                <a:lnTo>
                  <a:pt x="4899129" y="128724"/>
                </a:lnTo>
                <a:cubicBezTo>
                  <a:pt x="4925366" y="119718"/>
                  <a:pt x="4952397" y="110410"/>
                  <a:pt x="4979727" y="116438"/>
                </a:cubicBezTo>
                <a:lnTo>
                  <a:pt x="5090538" y="128083"/>
                </a:lnTo>
                <a:cubicBezTo>
                  <a:pt x="5091044" y="127833"/>
                  <a:pt x="5198695" y="106616"/>
                  <a:pt x="5199199" y="106367"/>
                </a:cubicBezTo>
                <a:cubicBezTo>
                  <a:pt x="5208231" y="105810"/>
                  <a:pt x="5223768" y="127168"/>
                  <a:pt x="5239862" y="131030"/>
                </a:cubicBezTo>
                <a:lnTo>
                  <a:pt x="5405165" y="107263"/>
                </a:lnTo>
                <a:cubicBezTo>
                  <a:pt x="5535422" y="88884"/>
                  <a:pt x="5767648" y="35344"/>
                  <a:pt x="5973027" y="14505"/>
                </a:cubicBezTo>
                <a:cubicBezTo>
                  <a:pt x="6149187" y="10405"/>
                  <a:pt x="6095956" y="65577"/>
                  <a:pt x="6243587" y="20308"/>
                </a:cubicBezTo>
                <a:cubicBezTo>
                  <a:pt x="6251541" y="17483"/>
                  <a:pt x="6316307" y="24479"/>
                  <a:pt x="6333684" y="26092"/>
                </a:cubicBezTo>
                <a:cubicBezTo>
                  <a:pt x="6455330" y="37381"/>
                  <a:pt x="6480371" y="34647"/>
                  <a:pt x="6524594" y="62443"/>
                </a:cubicBezTo>
                <a:cubicBezTo>
                  <a:pt x="6703626" y="57298"/>
                  <a:pt x="6501799" y="46780"/>
                  <a:pt x="6701993" y="51745"/>
                </a:cubicBezTo>
                <a:cubicBezTo>
                  <a:pt x="6785735" y="112479"/>
                  <a:pt x="6849632" y="85702"/>
                  <a:pt x="6957361" y="97339"/>
                </a:cubicBezTo>
                <a:cubicBezTo>
                  <a:pt x="7077727" y="97171"/>
                  <a:pt x="7161639" y="169735"/>
                  <a:pt x="7268413" y="175925"/>
                </a:cubicBezTo>
                <a:cubicBezTo>
                  <a:pt x="7315714" y="184495"/>
                  <a:pt x="8335549" y="125386"/>
                  <a:pt x="8385054" y="133195"/>
                </a:cubicBezTo>
                <a:lnTo>
                  <a:pt x="8584350" y="172955"/>
                </a:lnTo>
                <a:lnTo>
                  <a:pt x="8684341" y="199587"/>
                </a:lnTo>
                <a:cubicBezTo>
                  <a:pt x="8755050" y="226462"/>
                  <a:pt x="8938313" y="312030"/>
                  <a:pt x="9008600" y="334202"/>
                </a:cubicBezTo>
                <a:cubicBezTo>
                  <a:pt x="9019984" y="330076"/>
                  <a:pt x="9096828" y="338089"/>
                  <a:pt x="9106061" y="332620"/>
                </a:cubicBezTo>
                <a:cubicBezTo>
                  <a:pt x="9263041" y="409410"/>
                  <a:pt x="9721812" y="681736"/>
                  <a:pt x="9950477" y="794954"/>
                </a:cubicBezTo>
                <a:cubicBezTo>
                  <a:pt x="10099279" y="799039"/>
                  <a:pt x="11075919" y="1215896"/>
                  <a:pt x="11109679" y="1202887"/>
                </a:cubicBezTo>
                <a:cubicBezTo>
                  <a:pt x="11253855" y="1312360"/>
                  <a:pt x="11263644" y="1301737"/>
                  <a:pt x="11327194" y="1329149"/>
                </a:cubicBezTo>
                <a:cubicBezTo>
                  <a:pt x="11390743" y="1356562"/>
                  <a:pt x="11429961" y="1342032"/>
                  <a:pt x="11490981" y="1367364"/>
                </a:cubicBezTo>
                <a:cubicBezTo>
                  <a:pt x="11552001" y="1392696"/>
                  <a:pt x="11585592" y="1433403"/>
                  <a:pt x="11656589" y="1459110"/>
                </a:cubicBezTo>
                <a:cubicBezTo>
                  <a:pt x="11672385" y="1460354"/>
                  <a:pt x="11746935" y="1483632"/>
                  <a:pt x="11762730" y="1484877"/>
                </a:cubicBezTo>
                <a:lnTo>
                  <a:pt x="11907234" y="1475186"/>
                </a:lnTo>
                <a:cubicBezTo>
                  <a:pt x="11928018" y="1493892"/>
                  <a:pt x="12059326" y="1426351"/>
                  <a:pt x="12097301" y="1446454"/>
                </a:cubicBezTo>
                <a:cubicBezTo>
                  <a:pt x="12130425" y="1440491"/>
                  <a:pt x="12152650" y="1437305"/>
                  <a:pt x="12168592" y="1434583"/>
                </a:cubicBezTo>
                <a:lnTo>
                  <a:pt x="12192000" y="1428254"/>
                </a:lnTo>
                <a:lnTo>
                  <a:pt x="12192000" y="4582452"/>
                </a:lnTo>
                <a:lnTo>
                  <a:pt x="0" y="4582452"/>
                </a:lnTo>
                <a:lnTo>
                  <a:pt x="0" y="502249"/>
                </a:lnTo>
                <a:lnTo>
                  <a:pt x="26658" y="498850"/>
                </a:lnTo>
                <a:cubicBezTo>
                  <a:pt x="53543" y="495845"/>
                  <a:pt x="83450" y="492951"/>
                  <a:pt x="117228" y="490270"/>
                </a:cubicBezTo>
                <a:cubicBezTo>
                  <a:pt x="156589" y="507996"/>
                  <a:pt x="88161" y="422256"/>
                  <a:pt x="197716" y="414976"/>
                </a:cubicBezTo>
                <a:lnTo>
                  <a:pt x="287300" y="332486"/>
                </a:lnTo>
                <a:lnTo>
                  <a:pt x="442569" y="268508"/>
                </a:lnTo>
                <a:cubicBezTo>
                  <a:pt x="497662" y="243295"/>
                  <a:pt x="582529" y="197726"/>
                  <a:pt x="632547" y="181204"/>
                </a:cubicBezTo>
                <a:cubicBezTo>
                  <a:pt x="634349" y="209388"/>
                  <a:pt x="721914" y="107222"/>
                  <a:pt x="735335" y="132652"/>
                </a:cubicBezTo>
                <a:cubicBezTo>
                  <a:pt x="732464" y="177245"/>
                  <a:pt x="825860" y="150882"/>
                  <a:pt x="867806" y="164026"/>
                </a:cubicBezTo>
                <a:cubicBezTo>
                  <a:pt x="899984" y="173480"/>
                  <a:pt x="913201" y="191061"/>
                  <a:pt x="928403" y="189376"/>
                </a:cubicBezTo>
                <a:cubicBezTo>
                  <a:pt x="961543" y="190533"/>
                  <a:pt x="955382" y="169666"/>
                  <a:pt x="959021" y="153917"/>
                </a:cubicBezTo>
                <a:cubicBezTo>
                  <a:pt x="992066" y="189943"/>
                  <a:pt x="1053368" y="148031"/>
                  <a:pt x="1111027" y="138584"/>
                </a:cubicBezTo>
                <a:cubicBezTo>
                  <a:pt x="1145385" y="136440"/>
                  <a:pt x="1195305" y="207229"/>
                  <a:pt x="1227103" y="167875"/>
                </a:cubicBezTo>
                <a:cubicBezTo>
                  <a:pt x="1248010" y="176242"/>
                  <a:pt x="1278870" y="138976"/>
                  <a:pt x="1297710" y="170873"/>
                </a:cubicBezTo>
                <a:cubicBezTo>
                  <a:pt x="1350352" y="155650"/>
                  <a:pt x="1367607" y="171168"/>
                  <a:pt x="1413052" y="149589"/>
                </a:cubicBezTo>
                <a:cubicBezTo>
                  <a:pt x="1469974" y="142574"/>
                  <a:pt x="1427686" y="191179"/>
                  <a:pt x="1506277" y="170874"/>
                </a:cubicBezTo>
                <a:cubicBezTo>
                  <a:pt x="1542904" y="181865"/>
                  <a:pt x="1583620" y="186190"/>
                  <a:pt x="1624499" y="183437"/>
                </a:cubicBezTo>
                <a:cubicBezTo>
                  <a:pt x="1626352" y="173292"/>
                  <a:pt x="1645842" y="184613"/>
                  <a:pt x="1653990" y="186254"/>
                </a:cubicBezTo>
                <a:cubicBezTo>
                  <a:pt x="1652338" y="180029"/>
                  <a:pt x="1667910" y="174758"/>
                  <a:pt x="1675154" y="179082"/>
                </a:cubicBezTo>
                <a:cubicBezTo>
                  <a:pt x="1803626" y="184200"/>
                  <a:pt x="1718674" y="135774"/>
                  <a:pt x="1801740" y="160320"/>
                </a:cubicBezTo>
                <a:cubicBezTo>
                  <a:pt x="1852880" y="160711"/>
                  <a:pt x="1832935" y="89126"/>
                  <a:pt x="1892809" y="117150"/>
                </a:cubicBezTo>
                <a:cubicBezTo>
                  <a:pt x="1953632" y="109654"/>
                  <a:pt x="1985421" y="78539"/>
                  <a:pt x="2046786" y="90709"/>
                </a:cubicBezTo>
                <a:cubicBezTo>
                  <a:pt x="2103701" y="83577"/>
                  <a:pt x="2149982" y="66720"/>
                  <a:pt x="2200539" y="69177"/>
                </a:cubicBezTo>
                <a:cubicBezTo>
                  <a:pt x="2217709" y="58197"/>
                  <a:pt x="2235223" y="52567"/>
                  <a:pt x="2256839" y="63635"/>
                </a:cubicBezTo>
                <a:cubicBezTo>
                  <a:pt x="2308895" y="53224"/>
                  <a:pt x="2316542" y="33049"/>
                  <a:pt x="2354406" y="43819"/>
                </a:cubicBezTo>
                <a:cubicBezTo>
                  <a:pt x="2382991" y="-1065"/>
                  <a:pt x="2382377" y="34075"/>
                  <a:pt x="2418731" y="32403"/>
                </a:cubicBezTo>
                <a:cubicBezTo>
                  <a:pt x="2448671" y="33878"/>
                  <a:pt x="2405700" y="57811"/>
                  <a:pt x="2432820" y="54328"/>
                </a:cubicBezTo>
                <a:cubicBezTo>
                  <a:pt x="2457053" y="39206"/>
                  <a:pt x="2468545" y="67978"/>
                  <a:pt x="2492988" y="50574"/>
                </a:cubicBezTo>
                <a:cubicBezTo>
                  <a:pt x="2476164" y="30611"/>
                  <a:pt x="2553060" y="42528"/>
                  <a:pt x="2546652" y="23348"/>
                </a:cubicBezTo>
                <a:cubicBezTo>
                  <a:pt x="2583774" y="44911"/>
                  <a:pt x="2581494" y="9235"/>
                  <a:pt x="2618568" y="10504"/>
                </a:cubicBezTo>
                <a:cubicBezTo>
                  <a:pt x="2638844" y="17357"/>
                  <a:pt x="2650959" y="16720"/>
                  <a:pt x="2661490" y="2573"/>
                </a:cubicBezTo>
                <a:cubicBezTo>
                  <a:pt x="2756076" y="36787"/>
                  <a:pt x="2706264" y="-4399"/>
                  <a:pt x="2782524" y="3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DAA99663-D46E-48C9-BEE8-963A2CFAF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8" y="589245"/>
            <a:ext cx="5602759" cy="168164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t-LT" sz="2400">
                <a:latin typeface="Calibri"/>
                <a:ea typeface="Batang"/>
                <a:cs typeface="Calibri"/>
              </a:rPr>
              <a:t>Vokiečių okupacijos metais</a:t>
            </a:r>
            <a:r>
              <a:rPr lang="en-US" sz="2400">
                <a:latin typeface="Calibri"/>
                <a:ea typeface="Batang"/>
                <a:cs typeface="Calibri"/>
              </a:rPr>
              <a:t> </a:t>
            </a:r>
            <a:br>
              <a:rPr lang="en-US" sz="2400">
                <a:latin typeface="Calibri"/>
              </a:rPr>
            </a:br>
            <a:r>
              <a:rPr lang="en-US" sz="2400">
                <a:latin typeface="Calibri"/>
                <a:ea typeface="Batang"/>
                <a:cs typeface="Calibri"/>
              </a:rPr>
              <a:t>DURING THE GERMAN OCCUPATION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145C240-8A1E-4C00-B626-B48F22A27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9" y="2395814"/>
            <a:ext cx="5602757" cy="388731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lt-LT" dirty="0">
                <a:latin typeface="Times New Roman"/>
                <a:ea typeface="Batang"/>
                <a:cs typeface="Calibri"/>
              </a:rPr>
              <a:t>Mokyklos pastatą užėmė vokiečių kariuomenė ir įkūrė karo ligoninę. Pasitraukdami vokiečiai iš vidaus susprogdino mokyklos pastatą.</a:t>
            </a:r>
            <a:endParaRPr lang="lt-LT" dirty="0"/>
          </a:p>
          <a:p>
            <a:pPr>
              <a:lnSpc>
                <a:spcPct val="150000"/>
              </a:lnSpc>
            </a:pPr>
            <a:endParaRPr lang="lt-LT">
              <a:latin typeface="Times New Roman"/>
              <a:ea typeface="Batang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  <a:ea typeface="Batang"/>
                <a:cs typeface="Calibri"/>
              </a:rPr>
              <a:t>The school building was occupied by the German army and a military hospital was established. As they retreated, the Germans blew up the school building from the inside.</a:t>
            </a:r>
            <a:endParaRPr lang="en-US" dirty="0">
              <a:latin typeface="Times New Roman"/>
              <a:cs typeface="Calibri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ABDA325-4B50-4FFB-81B9-95576831F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1809" y="583892"/>
            <a:ext cx="4146651" cy="5702607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F2A49241-8E10-49A1-B30C-2A0230F6A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91941" y="255400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aveikslėlis 4" descr="Paveikslėlis, kuriame yra pastatas, laukas, daugiaaukštis&#10;&#10;Automatiškai sugeneruotas aprašymas">
            <a:extLst>
              <a:ext uri="{FF2B5EF4-FFF2-40B4-BE49-F238E27FC236}">
                <a16:creationId xmlns:a16="http://schemas.microsoft.com/office/drawing/2014/main" id="{5112DDD4-3628-472A-9A6D-9A025ECE48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7326702" y="2290279"/>
            <a:ext cx="3634596" cy="228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43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 1978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901337" y="3255432"/>
            <a:ext cx="6152606" cy="25611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t-LT" sz="2400" dirty="0"/>
              <a:t>Atidarytas moksleivių bendrabutis prie mokyklos.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 dormitory for students near the school was open</a:t>
            </a:r>
            <a:r>
              <a:rPr lang="lt-LT" sz="2400" dirty="0" err="1"/>
              <a:t>ed</a:t>
            </a:r>
            <a:r>
              <a:rPr lang="lt-LT" sz="2400" dirty="0"/>
              <a:t>.</a:t>
            </a:r>
          </a:p>
        </p:txBody>
      </p:sp>
      <p:pic>
        <p:nvPicPr>
          <p:cNvPr id="13" name="Paveikslėlio vietos rezervavimo ženklas 12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7635" y="1041400"/>
            <a:ext cx="3960544" cy="4775200"/>
          </a:xfrm>
        </p:spPr>
      </p:pic>
    </p:spTree>
    <p:extLst>
      <p:ext uri="{BB962C8B-B14F-4D97-AF65-F5344CB8AC3E}">
        <p14:creationId xmlns:p14="http://schemas.microsoft.com/office/powerpoint/2010/main" val="744364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 2004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744583" y="3255432"/>
            <a:ext cx="6792632" cy="2561168"/>
          </a:xfrm>
        </p:spPr>
        <p:txBody>
          <a:bodyPr>
            <a:normAutofit/>
          </a:bodyPr>
          <a:lstStyle/>
          <a:p>
            <a:r>
              <a:rPr lang="lt-LT" sz="2400" dirty="0"/>
              <a:t>Atidaryta lavinamoji klasė.</a:t>
            </a:r>
          </a:p>
          <a:p>
            <a:r>
              <a:rPr lang="en-US" sz="2400" dirty="0"/>
              <a:t>An educational classroom was opened</a:t>
            </a:r>
            <a:r>
              <a:rPr lang="lt-LT" sz="2400" dirty="0"/>
              <a:t>. </a:t>
            </a:r>
          </a:p>
        </p:txBody>
      </p:sp>
      <p:pic>
        <p:nvPicPr>
          <p:cNvPr id="7" name="Paveikslėlio vietos rezervavimo ženklas 6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2058" y="867832"/>
            <a:ext cx="4848818" cy="4775200"/>
          </a:xfrm>
        </p:spPr>
      </p:pic>
    </p:spTree>
    <p:extLst>
      <p:ext uri="{BB962C8B-B14F-4D97-AF65-F5344CB8AC3E}">
        <p14:creationId xmlns:p14="http://schemas.microsoft.com/office/powerpoint/2010/main" val="544377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5431972" cy="1371600"/>
          </a:xfrm>
        </p:spPr>
        <p:txBody>
          <a:bodyPr/>
          <a:lstStyle/>
          <a:p>
            <a:r>
              <a:rPr lang="lt-LT" b="1" dirty="0"/>
              <a:t> 2005</a:t>
            </a:r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4937" y="1041400"/>
            <a:ext cx="4313241" cy="4775200"/>
          </a:xfr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62149" y="3255432"/>
            <a:ext cx="5368833" cy="26881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t-LT" sz="2400" dirty="0"/>
              <a:t>Rugsėjo 1d. atidarytas antrasis mokyklos priestatas.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second annex of the school was opened on </a:t>
            </a:r>
            <a:r>
              <a:rPr lang="lt-LT" sz="2400" dirty="0" err="1"/>
              <a:t>the</a:t>
            </a:r>
            <a:r>
              <a:rPr lang="lt-LT" sz="2400" dirty="0"/>
              <a:t> 1st </a:t>
            </a:r>
            <a:r>
              <a:rPr lang="lt-LT" sz="2400" dirty="0" err="1"/>
              <a:t>of</a:t>
            </a:r>
            <a:r>
              <a:rPr lang="lt-LT" sz="2400" dirty="0"/>
              <a:t> </a:t>
            </a:r>
            <a:r>
              <a:rPr lang="en-US" sz="2400" dirty="0"/>
              <a:t>September</a:t>
            </a:r>
            <a:r>
              <a:rPr lang="lt-LT" sz="2400" dirty="0"/>
              <a:t>.</a:t>
            </a:r>
          </a:p>
          <a:p>
            <a:pPr>
              <a:lnSpc>
                <a:spcPct val="150000"/>
              </a:lnSpc>
            </a:pP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423174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 2006</a:t>
            </a:r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80069" y="1041400"/>
            <a:ext cx="4078109" cy="4775200"/>
          </a:xfr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953589" y="3255432"/>
            <a:ext cx="5930537" cy="26881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t-LT" sz="2400" dirty="0"/>
              <a:t>Birželio 1d mokykloje veikia Dienos užimtumo centras.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lt-LT" sz="2400" dirty="0"/>
              <a:t>1st </a:t>
            </a:r>
            <a:r>
              <a:rPr lang="en-US" sz="2400" dirty="0"/>
              <a:t>June, the school has a Day Employment Center</a:t>
            </a:r>
            <a:r>
              <a:rPr lang="lt-L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465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164770" y="799614"/>
            <a:ext cx="6241816" cy="1371600"/>
          </a:xfrm>
        </p:spPr>
        <p:txBody>
          <a:bodyPr/>
          <a:lstStyle/>
          <a:p>
            <a:r>
              <a:rPr lang="lt-LT" b="1" dirty="0"/>
              <a:t> 2007</a:t>
            </a:r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37661" y="1028337"/>
            <a:ext cx="3620963" cy="4775200"/>
          </a:xfr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79269" y="2521131"/>
            <a:ext cx="6962502" cy="3683726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lt-LT" sz="2400" dirty="0"/>
              <a:t>Visuotiniu balsavimu mokyklai išrinktas „Saulės“ vardas ir Joniškio 2-oji vidurinė mokykla gavo naują vardą – Joniškio „Saulės“ vidurinė mokykla.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The name “</a:t>
            </a:r>
            <a:r>
              <a:rPr lang="en-US" sz="2400" dirty="0" err="1"/>
              <a:t>Saulė</a:t>
            </a:r>
            <a:r>
              <a:rPr lang="en-US" sz="2400" dirty="0"/>
              <a:t>” (</a:t>
            </a:r>
            <a:r>
              <a:rPr lang="en-US" sz="2400" i="1" dirty="0"/>
              <a:t>in English</a:t>
            </a:r>
            <a:r>
              <a:rPr lang="lt-LT" sz="2400" i="1" dirty="0"/>
              <a:t> </a:t>
            </a:r>
            <a:r>
              <a:rPr lang="en-US" sz="2400" i="1" dirty="0"/>
              <a:t>‘Sun</a:t>
            </a:r>
            <a:r>
              <a:rPr lang="en-US" sz="2400" dirty="0"/>
              <a:t>‘) was chosen for the school by universal voting and Joniškis Secondary School №2 was </a:t>
            </a:r>
            <a:r>
              <a:rPr lang="lt-LT" sz="2400" dirty="0" err="1"/>
              <a:t>re</a:t>
            </a:r>
            <a:r>
              <a:rPr lang="en-US" sz="2400" dirty="0"/>
              <a:t>named as Joniškis “</a:t>
            </a:r>
            <a:r>
              <a:rPr lang="en-US" sz="2400" dirty="0" err="1"/>
              <a:t>Saulės</a:t>
            </a:r>
            <a:r>
              <a:rPr lang="en-US" sz="2400" dirty="0"/>
              <a:t>” Secondary School.</a:t>
            </a:r>
          </a:p>
          <a:p>
            <a:pPr lvl="0">
              <a:lnSpc>
                <a:spcPct val="150000"/>
              </a:lnSpc>
            </a:pPr>
            <a:endParaRPr lang="lt-LT" sz="2400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14200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Nuo 2007</a:t>
            </a:r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59284" y="1002212"/>
            <a:ext cx="3620963" cy="4775200"/>
          </a:xfr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966651" y="3255431"/>
            <a:ext cx="6570564" cy="272735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t-LT" sz="2400" dirty="0"/>
              <a:t>Pavasarį  su mokykla atsisveikino 50-oji (paskutinioji) abiturientų laida.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50th (last) graduation program said goodbye to the school in spring</a:t>
            </a:r>
            <a:r>
              <a:rPr lang="lt-L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48427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 2009</a:t>
            </a:r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37215" y="1106714"/>
            <a:ext cx="3829915" cy="4775200"/>
          </a:xfr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t-LT" sz="2400" dirty="0"/>
              <a:t>Atsisveikinta  su suaugusiųjų  klasių ugdytiniais.</a:t>
            </a:r>
          </a:p>
          <a:p>
            <a:pPr>
              <a:lnSpc>
                <a:spcPct val="150000"/>
              </a:lnSpc>
            </a:pPr>
            <a:r>
              <a:rPr lang="lt-LT" sz="2400" dirty="0" err="1"/>
              <a:t>The</a:t>
            </a:r>
            <a:r>
              <a:rPr lang="lt-LT" sz="2400" dirty="0"/>
              <a:t> </a:t>
            </a:r>
            <a:r>
              <a:rPr lang="lt-LT" sz="2400" dirty="0" err="1"/>
              <a:t>school</a:t>
            </a:r>
            <a:r>
              <a:rPr lang="lt-LT" sz="2400" dirty="0"/>
              <a:t> s</a:t>
            </a:r>
            <a:r>
              <a:rPr lang="en-US" sz="2400" dirty="0"/>
              <a:t>a</a:t>
            </a:r>
            <a:r>
              <a:rPr lang="lt-LT" sz="2400" dirty="0" err="1"/>
              <a:t>id</a:t>
            </a:r>
            <a:r>
              <a:rPr lang="en-US" sz="2400" dirty="0"/>
              <a:t> goodbye to adult students</a:t>
            </a:r>
            <a:r>
              <a:rPr lang="lt-L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1329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60321" y="1041400"/>
            <a:ext cx="6241816" cy="1371600"/>
          </a:xfrm>
        </p:spPr>
        <p:txBody>
          <a:bodyPr/>
          <a:lstStyle/>
          <a:p>
            <a:r>
              <a:rPr lang="lt-LT" b="1" dirty="0"/>
              <a:t> 2009</a:t>
            </a:r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37215" y="1041400"/>
            <a:ext cx="3856041" cy="4775200"/>
          </a:xfr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00891" y="2413001"/>
            <a:ext cx="6936324" cy="3817982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lt-LT" sz="2400" dirty="0"/>
              <a:t>Rugsėjo 1 d. mokykla  keičia vardą, dabar ji vadinasi Joniškio „Saulės“ pagrindinė mokykla ir ugdo 1-10 klasių mokinius</a:t>
            </a:r>
            <a:r>
              <a:rPr lang="lt-LT" dirty="0"/>
              <a:t>.</a:t>
            </a:r>
          </a:p>
          <a:p>
            <a:pPr lvl="0">
              <a:lnSpc>
                <a:spcPct val="150000"/>
              </a:lnSpc>
            </a:pPr>
            <a:r>
              <a:rPr lang="lt-LT" sz="2400" dirty="0" err="1"/>
              <a:t>On</a:t>
            </a:r>
            <a:r>
              <a:rPr lang="lt-LT" sz="2400" dirty="0"/>
              <a:t> </a:t>
            </a:r>
            <a:r>
              <a:rPr lang="lt-LT" sz="2400" dirty="0" err="1"/>
              <a:t>the</a:t>
            </a:r>
            <a:r>
              <a:rPr lang="lt-LT" sz="2400" dirty="0"/>
              <a:t> </a:t>
            </a:r>
            <a:r>
              <a:rPr lang="en-US" sz="2400" dirty="0"/>
              <a:t>1</a:t>
            </a:r>
            <a:r>
              <a:rPr lang="lt-LT" sz="2400" dirty="0" err="1"/>
              <a:t>st</a:t>
            </a:r>
            <a:r>
              <a:rPr lang="lt-LT" sz="2400" dirty="0"/>
              <a:t> </a:t>
            </a:r>
            <a:r>
              <a:rPr lang="lt-LT" sz="2400" dirty="0" err="1"/>
              <a:t>of</a:t>
            </a:r>
            <a:r>
              <a:rPr lang="lt-LT" sz="2400" dirty="0"/>
              <a:t> </a:t>
            </a:r>
            <a:r>
              <a:rPr lang="en-US" sz="2400" dirty="0"/>
              <a:t>September the school changes its name, </a:t>
            </a:r>
            <a:r>
              <a:rPr lang="lt-LT" sz="2400" dirty="0" err="1"/>
              <a:t>till</a:t>
            </a:r>
            <a:r>
              <a:rPr lang="lt-LT" sz="2400" dirty="0"/>
              <a:t> </a:t>
            </a:r>
            <a:r>
              <a:rPr lang="en-US" sz="2400" dirty="0"/>
              <a:t>now it is called</a:t>
            </a:r>
            <a:r>
              <a:rPr lang="lt-LT" sz="2400" dirty="0"/>
              <a:t> </a:t>
            </a:r>
            <a:r>
              <a:rPr lang="lt-LT" sz="2400" dirty="0" err="1"/>
              <a:t>as</a:t>
            </a:r>
            <a:r>
              <a:rPr lang="en-US" sz="2400" dirty="0"/>
              <a:t> </a:t>
            </a:r>
            <a:r>
              <a:rPr lang="en-US" sz="2400" dirty="0" err="1"/>
              <a:t>Joniški</a:t>
            </a:r>
            <a:r>
              <a:rPr lang="lt-LT" sz="2400" dirty="0"/>
              <a:t>s</a:t>
            </a:r>
            <a:r>
              <a:rPr lang="en-US" sz="2400" dirty="0"/>
              <a:t> "Saul</a:t>
            </a:r>
            <a:r>
              <a:rPr lang="lt-LT" sz="2400" dirty="0" err="1"/>
              <a:t>es</a:t>
            </a:r>
            <a:r>
              <a:rPr lang="en-US" sz="2400" dirty="0"/>
              <a:t>" basic school and educates students in grades 1-10.</a:t>
            </a:r>
            <a:endParaRPr lang="lt-LT" sz="2400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93155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5FCA807-FA86-47E1-9016-0DCBA42CCD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err="1"/>
              <a:t>Joniškio</a:t>
            </a:r>
            <a:r>
              <a:rPr lang="en-US"/>
              <a:t> “</a:t>
            </a:r>
            <a:r>
              <a:rPr lang="en-US" err="1"/>
              <a:t>Saulės</a:t>
            </a:r>
            <a:r>
              <a:rPr lang="en-US"/>
              <a:t>” </a:t>
            </a:r>
            <a:r>
              <a:rPr lang="en-US" err="1"/>
              <a:t>pagrindinės</a:t>
            </a:r>
            <a:r>
              <a:rPr lang="en-US"/>
              <a:t> </a:t>
            </a:r>
            <a:r>
              <a:rPr lang="en-US" err="1"/>
              <a:t>mokyklos</a:t>
            </a:r>
            <a:r>
              <a:rPr lang="en-US"/>
              <a:t> </a:t>
            </a:r>
            <a:r>
              <a:rPr lang="en-US" err="1"/>
              <a:t>laiko</a:t>
            </a:r>
            <a:r>
              <a:rPr lang="en-US"/>
              <a:t> </a:t>
            </a:r>
            <a:r>
              <a:rPr lang="en-US" err="1"/>
              <a:t>juosta</a:t>
            </a:r>
            <a:br>
              <a:rPr lang="lt-LT"/>
            </a:br>
            <a:r>
              <a:rPr lang="lt-LT" err="1"/>
              <a:t>The</a:t>
            </a:r>
            <a:r>
              <a:rPr lang="lt-LT"/>
              <a:t> </a:t>
            </a:r>
            <a:r>
              <a:rPr lang="lt-LT" err="1"/>
              <a:t>School‘s</a:t>
            </a:r>
            <a:r>
              <a:rPr lang="lt-LT"/>
              <a:t> </a:t>
            </a:r>
            <a:r>
              <a:rPr lang="lt-LT" err="1"/>
              <a:t>Timeline</a:t>
            </a:r>
            <a:endParaRPr lang="en-US" err="1">
              <a:cs typeface="Calibri Light"/>
            </a:endParaRP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7B399AFD-3E8E-4FA2-82FD-AE10948C26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Danielius </a:t>
            </a:r>
            <a:r>
              <a:rPr lang="en-US" err="1"/>
              <a:t>Kundrotas</a:t>
            </a:r>
            <a:r>
              <a:rPr lang="en-US"/>
              <a:t> 7j</a:t>
            </a:r>
            <a:endParaRPr lang="lt-LT"/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E0E3462-C627-4233-BF08-842DD8523D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4923" y="4265168"/>
            <a:ext cx="4302153" cy="16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46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E0C7C82B-97BB-479D-809A-F00C8D550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320" y="-1780091"/>
            <a:ext cx="9144000" cy="2900518"/>
          </a:xfrm>
        </p:spPr>
        <p:txBody>
          <a:bodyPr>
            <a:normAutofit/>
          </a:bodyPr>
          <a:lstStyle/>
          <a:p>
            <a:r>
              <a:rPr lang="lt-LT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1936</a:t>
            </a:r>
            <a:r>
              <a:rPr lang="lt-LT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endParaRPr lang="en-US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F7B65604-B11A-42B1-8D8B-4B6043B81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74408"/>
            <a:ext cx="9144000" cy="109839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lt-LT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lt-LT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1936 a new school building was opened.</a:t>
            </a:r>
          </a:p>
          <a:p>
            <a:pPr>
              <a:lnSpc>
                <a:spcPct val="150000"/>
              </a:lnSpc>
            </a:pPr>
            <a:r>
              <a:rPr lang="lt-LT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1936 m. atidarytas naujas mokyklos pastatas.</a:t>
            </a:r>
            <a:endParaRPr lang="en-US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aveikslėlis 5" descr="Paveikslėlis, kuriame yra pastatas, laukas, daugiaaukštis&#10;&#10;Automatiškai sugeneruotas aprašymas">
            <a:extLst>
              <a:ext uri="{FF2B5EF4-FFF2-40B4-BE49-F238E27FC236}">
                <a16:creationId xmlns:a16="http://schemas.microsoft.com/office/drawing/2014/main" id="{ABF4661A-BA16-4AD0-AB4C-7E6D1672F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378" y="980500"/>
            <a:ext cx="5395244" cy="33934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51381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9CBA58E7-9A9C-4C81-A025-88F5595B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BAD1FD00-072F-41B1-A5C3-D9E51FFF2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768629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560151 w 10768629"/>
              <a:gd name="connsiteY167" fmla="*/ 1963609 h 1978172"/>
              <a:gd name="connsiteX168" fmla="*/ 2367221 w 10768629"/>
              <a:gd name="connsiteY168" fmla="*/ 1971884 h 1978172"/>
              <a:gd name="connsiteX169" fmla="*/ 2272130 w 10768629"/>
              <a:gd name="connsiteY169" fmla="*/ 1961162 h 1978172"/>
              <a:gd name="connsiteX170" fmla="*/ 2189404 w 10768629"/>
              <a:gd name="connsiteY170" fmla="*/ 1978172 h 1978172"/>
              <a:gd name="connsiteX171" fmla="*/ 2077704 w 10768629"/>
              <a:gd name="connsiteY171" fmla="*/ 1965002 h 1978172"/>
              <a:gd name="connsiteX172" fmla="*/ 1967996 w 10768629"/>
              <a:gd name="connsiteY172" fmla="*/ 1953187 h 1978172"/>
              <a:gd name="connsiteX173" fmla="*/ 1855805 w 10768629"/>
              <a:gd name="connsiteY173" fmla="*/ 1926082 h 1978172"/>
              <a:gd name="connsiteX174" fmla="*/ 1790957 w 10768629"/>
              <a:gd name="connsiteY174" fmla="*/ 1919460 h 1978172"/>
              <a:gd name="connsiteX175" fmla="*/ 1613978 w 10768629"/>
              <a:gd name="connsiteY175" fmla="*/ 1891581 h 1978172"/>
              <a:gd name="connsiteX176" fmla="*/ 1436831 w 10768629"/>
              <a:gd name="connsiteY176" fmla="*/ 1856201 h 1978172"/>
              <a:gd name="connsiteX177" fmla="*/ 1332568 w 10768629"/>
              <a:gd name="connsiteY177" fmla="*/ 1793149 h 1978172"/>
              <a:gd name="connsiteX178" fmla="*/ 1186881 w 10768629"/>
              <a:gd name="connsiteY178" fmla="*/ 1768613 h 1978172"/>
              <a:gd name="connsiteX179" fmla="*/ 1162595 w 10768629"/>
              <a:gd name="connsiteY179" fmla="*/ 1758337 h 1978172"/>
              <a:gd name="connsiteX180" fmla="*/ 1128523 w 10768629"/>
              <a:gd name="connsiteY180" fmla="*/ 1763621 h 1978172"/>
              <a:gd name="connsiteX181" fmla="*/ 991903 w 10768629"/>
              <a:gd name="connsiteY181" fmla="*/ 1786741 h 1978172"/>
              <a:gd name="connsiteX182" fmla="*/ 883960 w 10768629"/>
              <a:gd name="connsiteY182" fmla="*/ 1822386 h 1978172"/>
              <a:gd name="connsiteX183" fmla="*/ 766531 w 10768629"/>
              <a:gd name="connsiteY183" fmla="*/ 1805053 h 1978172"/>
              <a:gd name="connsiteX184" fmla="*/ 669779 w 10768629"/>
              <a:gd name="connsiteY184" fmla="*/ 1800537 h 1978172"/>
              <a:gd name="connsiteX185" fmla="*/ 523898 w 10768629"/>
              <a:gd name="connsiteY185" fmla="*/ 1811085 h 1978172"/>
              <a:gd name="connsiteX186" fmla="*/ 360251 w 10768629"/>
              <a:gd name="connsiteY186" fmla="*/ 1830735 h 1978172"/>
              <a:gd name="connsiteX187" fmla="*/ 255207 w 10768629"/>
              <a:gd name="connsiteY187" fmla="*/ 1818275 h 1978172"/>
              <a:gd name="connsiteX188" fmla="*/ 101803 w 10768629"/>
              <a:gd name="connsiteY188" fmla="*/ 1870647 h 1978172"/>
              <a:gd name="connsiteX189" fmla="*/ 25397 w 10768629"/>
              <a:gd name="connsiteY189" fmla="*/ 1888443 h 1978172"/>
              <a:gd name="connsiteX190" fmla="*/ 2370 w 10768629"/>
              <a:gd name="connsiteY190" fmla="*/ 1878311 h 1978172"/>
              <a:gd name="connsiteX191" fmla="*/ 0 w 10768629"/>
              <a:gd name="connsiteY191" fmla="*/ 1878785 h 1978172"/>
              <a:gd name="connsiteX192" fmla="*/ 0 w 10768629"/>
              <a:gd name="connsiteY192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31503 w 10768629"/>
              <a:gd name="connsiteY166" fmla="*/ 1931749 h 1978172"/>
              <a:gd name="connsiteX167" fmla="*/ 2560151 w 10768629"/>
              <a:gd name="connsiteY167" fmla="*/ 1963609 h 1978172"/>
              <a:gd name="connsiteX168" fmla="*/ 2367221 w 10768629"/>
              <a:gd name="connsiteY168" fmla="*/ 1971884 h 1978172"/>
              <a:gd name="connsiteX169" fmla="*/ 2272130 w 10768629"/>
              <a:gd name="connsiteY169" fmla="*/ 1961162 h 1978172"/>
              <a:gd name="connsiteX170" fmla="*/ 2189404 w 10768629"/>
              <a:gd name="connsiteY170" fmla="*/ 1978172 h 1978172"/>
              <a:gd name="connsiteX171" fmla="*/ 2077704 w 10768629"/>
              <a:gd name="connsiteY171" fmla="*/ 1965002 h 1978172"/>
              <a:gd name="connsiteX172" fmla="*/ 1967996 w 10768629"/>
              <a:gd name="connsiteY172" fmla="*/ 1953187 h 1978172"/>
              <a:gd name="connsiteX173" fmla="*/ 1855805 w 10768629"/>
              <a:gd name="connsiteY173" fmla="*/ 1926082 h 1978172"/>
              <a:gd name="connsiteX174" fmla="*/ 1790957 w 10768629"/>
              <a:gd name="connsiteY174" fmla="*/ 1919460 h 1978172"/>
              <a:gd name="connsiteX175" fmla="*/ 1613978 w 10768629"/>
              <a:gd name="connsiteY175" fmla="*/ 1891581 h 1978172"/>
              <a:gd name="connsiteX176" fmla="*/ 1436831 w 10768629"/>
              <a:gd name="connsiteY176" fmla="*/ 1856201 h 1978172"/>
              <a:gd name="connsiteX177" fmla="*/ 1332568 w 10768629"/>
              <a:gd name="connsiteY177" fmla="*/ 1793149 h 1978172"/>
              <a:gd name="connsiteX178" fmla="*/ 1186881 w 10768629"/>
              <a:gd name="connsiteY178" fmla="*/ 1768613 h 1978172"/>
              <a:gd name="connsiteX179" fmla="*/ 1162595 w 10768629"/>
              <a:gd name="connsiteY179" fmla="*/ 1758337 h 1978172"/>
              <a:gd name="connsiteX180" fmla="*/ 1128523 w 10768629"/>
              <a:gd name="connsiteY180" fmla="*/ 1763621 h 1978172"/>
              <a:gd name="connsiteX181" fmla="*/ 991903 w 10768629"/>
              <a:gd name="connsiteY181" fmla="*/ 1786741 h 1978172"/>
              <a:gd name="connsiteX182" fmla="*/ 883960 w 10768629"/>
              <a:gd name="connsiteY182" fmla="*/ 1822386 h 1978172"/>
              <a:gd name="connsiteX183" fmla="*/ 766531 w 10768629"/>
              <a:gd name="connsiteY183" fmla="*/ 1805053 h 1978172"/>
              <a:gd name="connsiteX184" fmla="*/ 669779 w 10768629"/>
              <a:gd name="connsiteY184" fmla="*/ 1800537 h 1978172"/>
              <a:gd name="connsiteX185" fmla="*/ 523898 w 10768629"/>
              <a:gd name="connsiteY185" fmla="*/ 1811085 h 1978172"/>
              <a:gd name="connsiteX186" fmla="*/ 360251 w 10768629"/>
              <a:gd name="connsiteY186" fmla="*/ 1830735 h 1978172"/>
              <a:gd name="connsiteX187" fmla="*/ 255207 w 10768629"/>
              <a:gd name="connsiteY187" fmla="*/ 1818275 h 1978172"/>
              <a:gd name="connsiteX188" fmla="*/ 101803 w 10768629"/>
              <a:gd name="connsiteY188" fmla="*/ 1870647 h 1978172"/>
              <a:gd name="connsiteX189" fmla="*/ 25397 w 10768629"/>
              <a:gd name="connsiteY189" fmla="*/ 1888443 h 1978172"/>
              <a:gd name="connsiteX190" fmla="*/ 2370 w 10768629"/>
              <a:gd name="connsiteY190" fmla="*/ 1878311 h 1978172"/>
              <a:gd name="connsiteX191" fmla="*/ 0 w 10768629"/>
              <a:gd name="connsiteY191" fmla="*/ 1878785 h 1978172"/>
              <a:gd name="connsiteX192" fmla="*/ 0 w 10768629"/>
              <a:gd name="connsiteY192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91363 w 10768629"/>
              <a:gd name="connsiteY163" fmla="*/ 1929171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31503 w 10768629"/>
              <a:gd name="connsiteY166" fmla="*/ 1931749 h 1978172"/>
              <a:gd name="connsiteX167" fmla="*/ 2560151 w 10768629"/>
              <a:gd name="connsiteY167" fmla="*/ 1963609 h 1978172"/>
              <a:gd name="connsiteX168" fmla="*/ 2367221 w 10768629"/>
              <a:gd name="connsiteY168" fmla="*/ 1971884 h 1978172"/>
              <a:gd name="connsiteX169" fmla="*/ 2272130 w 10768629"/>
              <a:gd name="connsiteY169" fmla="*/ 1961162 h 1978172"/>
              <a:gd name="connsiteX170" fmla="*/ 2189404 w 10768629"/>
              <a:gd name="connsiteY170" fmla="*/ 1978172 h 1978172"/>
              <a:gd name="connsiteX171" fmla="*/ 2077704 w 10768629"/>
              <a:gd name="connsiteY171" fmla="*/ 1965002 h 1978172"/>
              <a:gd name="connsiteX172" fmla="*/ 1967996 w 10768629"/>
              <a:gd name="connsiteY172" fmla="*/ 1953187 h 1978172"/>
              <a:gd name="connsiteX173" fmla="*/ 1855805 w 10768629"/>
              <a:gd name="connsiteY173" fmla="*/ 1926082 h 1978172"/>
              <a:gd name="connsiteX174" fmla="*/ 1790957 w 10768629"/>
              <a:gd name="connsiteY174" fmla="*/ 1919460 h 1978172"/>
              <a:gd name="connsiteX175" fmla="*/ 1613978 w 10768629"/>
              <a:gd name="connsiteY175" fmla="*/ 1891581 h 1978172"/>
              <a:gd name="connsiteX176" fmla="*/ 1436831 w 10768629"/>
              <a:gd name="connsiteY176" fmla="*/ 1856201 h 1978172"/>
              <a:gd name="connsiteX177" fmla="*/ 1332568 w 10768629"/>
              <a:gd name="connsiteY177" fmla="*/ 1793149 h 1978172"/>
              <a:gd name="connsiteX178" fmla="*/ 1186881 w 10768629"/>
              <a:gd name="connsiteY178" fmla="*/ 1768613 h 1978172"/>
              <a:gd name="connsiteX179" fmla="*/ 1162595 w 10768629"/>
              <a:gd name="connsiteY179" fmla="*/ 1758337 h 1978172"/>
              <a:gd name="connsiteX180" fmla="*/ 1128523 w 10768629"/>
              <a:gd name="connsiteY180" fmla="*/ 1763621 h 1978172"/>
              <a:gd name="connsiteX181" fmla="*/ 991903 w 10768629"/>
              <a:gd name="connsiteY181" fmla="*/ 1786741 h 1978172"/>
              <a:gd name="connsiteX182" fmla="*/ 883960 w 10768629"/>
              <a:gd name="connsiteY182" fmla="*/ 1822386 h 1978172"/>
              <a:gd name="connsiteX183" fmla="*/ 766531 w 10768629"/>
              <a:gd name="connsiteY183" fmla="*/ 1805053 h 1978172"/>
              <a:gd name="connsiteX184" fmla="*/ 669779 w 10768629"/>
              <a:gd name="connsiteY184" fmla="*/ 1800537 h 1978172"/>
              <a:gd name="connsiteX185" fmla="*/ 523898 w 10768629"/>
              <a:gd name="connsiteY185" fmla="*/ 1811085 h 1978172"/>
              <a:gd name="connsiteX186" fmla="*/ 360251 w 10768629"/>
              <a:gd name="connsiteY186" fmla="*/ 1830735 h 1978172"/>
              <a:gd name="connsiteX187" fmla="*/ 255207 w 10768629"/>
              <a:gd name="connsiteY187" fmla="*/ 1818275 h 1978172"/>
              <a:gd name="connsiteX188" fmla="*/ 101803 w 10768629"/>
              <a:gd name="connsiteY188" fmla="*/ 1870647 h 1978172"/>
              <a:gd name="connsiteX189" fmla="*/ 25397 w 10768629"/>
              <a:gd name="connsiteY189" fmla="*/ 1888443 h 1978172"/>
              <a:gd name="connsiteX190" fmla="*/ 2370 w 10768629"/>
              <a:gd name="connsiteY190" fmla="*/ 1878311 h 1978172"/>
              <a:gd name="connsiteX191" fmla="*/ 0 w 10768629"/>
              <a:gd name="connsiteY191" fmla="*/ 1878785 h 1978172"/>
              <a:gd name="connsiteX192" fmla="*/ 0 w 10768629"/>
              <a:gd name="connsiteY192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28929 w 10768629"/>
              <a:gd name="connsiteY162" fmla="*/ 1938226 h 1978172"/>
              <a:gd name="connsiteX163" fmla="*/ 3091363 w 10768629"/>
              <a:gd name="connsiteY163" fmla="*/ 1929171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31503 w 10768629"/>
              <a:gd name="connsiteY166" fmla="*/ 1931749 h 1978172"/>
              <a:gd name="connsiteX167" fmla="*/ 2560151 w 10768629"/>
              <a:gd name="connsiteY167" fmla="*/ 1963609 h 1978172"/>
              <a:gd name="connsiteX168" fmla="*/ 2367221 w 10768629"/>
              <a:gd name="connsiteY168" fmla="*/ 1971884 h 1978172"/>
              <a:gd name="connsiteX169" fmla="*/ 2272130 w 10768629"/>
              <a:gd name="connsiteY169" fmla="*/ 1961162 h 1978172"/>
              <a:gd name="connsiteX170" fmla="*/ 2189404 w 10768629"/>
              <a:gd name="connsiteY170" fmla="*/ 1978172 h 1978172"/>
              <a:gd name="connsiteX171" fmla="*/ 2077704 w 10768629"/>
              <a:gd name="connsiteY171" fmla="*/ 1965002 h 1978172"/>
              <a:gd name="connsiteX172" fmla="*/ 1967996 w 10768629"/>
              <a:gd name="connsiteY172" fmla="*/ 1953187 h 1978172"/>
              <a:gd name="connsiteX173" fmla="*/ 1855805 w 10768629"/>
              <a:gd name="connsiteY173" fmla="*/ 1926082 h 1978172"/>
              <a:gd name="connsiteX174" fmla="*/ 1790957 w 10768629"/>
              <a:gd name="connsiteY174" fmla="*/ 1919460 h 1978172"/>
              <a:gd name="connsiteX175" fmla="*/ 1613978 w 10768629"/>
              <a:gd name="connsiteY175" fmla="*/ 1891581 h 1978172"/>
              <a:gd name="connsiteX176" fmla="*/ 1436831 w 10768629"/>
              <a:gd name="connsiteY176" fmla="*/ 1856201 h 1978172"/>
              <a:gd name="connsiteX177" fmla="*/ 1332568 w 10768629"/>
              <a:gd name="connsiteY177" fmla="*/ 1793149 h 1978172"/>
              <a:gd name="connsiteX178" fmla="*/ 1186881 w 10768629"/>
              <a:gd name="connsiteY178" fmla="*/ 1768613 h 1978172"/>
              <a:gd name="connsiteX179" fmla="*/ 1162595 w 10768629"/>
              <a:gd name="connsiteY179" fmla="*/ 1758337 h 1978172"/>
              <a:gd name="connsiteX180" fmla="*/ 1128523 w 10768629"/>
              <a:gd name="connsiteY180" fmla="*/ 1763621 h 1978172"/>
              <a:gd name="connsiteX181" fmla="*/ 991903 w 10768629"/>
              <a:gd name="connsiteY181" fmla="*/ 1786741 h 1978172"/>
              <a:gd name="connsiteX182" fmla="*/ 883960 w 10768629"/>
              <a:gd name="connsiteY182" fmla="*/ 1822386 h 1978172"/>
              <a:gd name="connsiteX183" fmla="*/ 766531 w 10768629"/>
              <a:gd name="connsiteY183" fmla="*/ 1805053 h 1978172"/>
              <a:gd name="connsiteX184" fmla="*/ 669779 w 10768629"/>
              <a:gd name="connsiteY184" fmla="*/ 1800537 h 1978172"/>
              <a:gd name="connsiteX185" fmla="*/ 523898 w 10768629"/>
              <a:gd name="connsiteY185" fmla="*/ 1811085 h 1978172"/>
              <a:gd name="connsiteX186" fmla="*/ 360251 w 10768629"/>
              <a:gd name="connsiteY186" fmla="*/ 1830735 h 1978172"/>
              <a:gd name="connsiteX187" fmla="*/ 255207 w 10768629"/>
              <a:gd name="connsiteY187" fmla="*/ 1818275 h 1978172"/>
              <a:gd name="connsiteX188" fmla="*/ 101803 w 10768629"/>
              <a:gd name="connsiteY188" fmla="*/ 1870647 h 1978172"/>
              <a:gd name="connsiteX189" fmla="*/ 25397 w 10768629"/>
              <a:gd name="connsiteY189" fmla="*/ 1888443 h 1978172"/>
              <a:gd name="connsiteX190" fmla="*/ 2370 w 10768629"/>
              <a:gd name="connsiteY190" fmla="*/ 1878311 h 1978172"/>
              <a:gd name="connsiteX191" fmla="*/ 0 w 10768629"/>
              <a:gd name="connsiteY191" fmla="*/ 1878785 h 1978172"/>
              <a:gd name="connsiteX192" fmla="*/ 0 w 10768629"/>
              <a:gd name="connsiteY192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686411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28929 w 10768629"/>
              <a:gd name="connsiteY162" fmla="*/ 1938226 h 1978172"/>
              <a:gd name="connsiteX163" fmla="*/ 3091363 w 10768629"/>
              <a:gd name="connsiteY163" fmla="*/ 1929171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31503 w 10768629"/>
              <a:gd name="connsiteY166" fmla="*/ 1931749 h 1978172"/>
              <a:gd name="connsiteX167" fmla="*/ 2560151 w 10768629"/>
              <a:gd name="connsiteY167" fmla="*/ 1963609 h 1978172"/>
              <a:gd name="connsiteX168" fmla="*/ 2367221 w 10768629"/>
              <a:gd name="connsiteY168" fmla="*/ 1971884 h 1978172"/>
              <a:gd name="connsiteX169" fmla="*/ 2272130 w 10768629"/>
              <a:gd name="connsiteY169" fmla="*/ 1961162 h 1978172"/>
              <a:gd name="connsiteX170" fmla="*/ 2189404 w 10768629"/>
              <a:gd name="connsiteY170" fmla="*/ 1978172 h 1978172"/>
              <a:gd name="connsiteX171" fmla="*/ 2077704 w 10768629"/>
              <a:gd name="connsiteY171" fmla="*/ 1965002 h 1978172"/>
              <a:gd name="connsiteX172" fmla="*/ 1967996 w 10768629"/>
              <a:gd name="connsiteY172" fmla="*/ 1953187 h 1978172"/>
              <a:gd name="connsiteX173" fmla="*/ 1855805 w 10768629"/>
              <a:gd name="connsiteY173" fmla="*/ 1926082 h 1978172"/>
              <a:gd name="connsiteX174" fmla="*/ 1790957 w 10768629"/>
              <a:gd name="connsiteY174" fmla="*/ 1919460 h 1978172"/>
              <a:gd name="connsiteX175" fmla="*/ 1613978 w 10768629"/>
              <a:gd name="connsiteY175" fmla="*/ 1891581 h 1978172"/>
              <a:gd name="connsiteX176" fmla="*/ 1436831 w 10768629"/>
              <a:gd name="connsiteY176" fmla="*/ 1856201 h 1978172"/>
              <a:gd name="connsiteX177" fmla="*/ 1332568 w 10768629"/>
              <a:gd name="connsiteY177" fmla="*/ 1793149 h 1978172"/>
              <a:gd name="connsiteX178" fmla="*/ 1186881 w 10768629"/>
              <a:gd name="connsiteY178" fmla="*/ 1768613 h 1978172"/>
              <a:gd name="connsiteX179" fmla="*/ 1162595 w 10768629"/>
              <a:gd name="connsiteY179" fmla="*/ 1758337 h 1978172"/>
              <a:gd name="connsiteX180" fmla="*/ 1128523 w 10768629"/>
              <a:gd name="connsiteY180" fmla="*/ 1763621 h 1978172"/>
              <a:gd name="connsiteX181" fmla="*/ 991903 w 10768629"/>
              <a:gd name="connsiteY181" fmla="*/ 1786741 h 1978172"/>
              <a:gd name="connsiteX182" fmla="*/ 883960 w 10768629"/>
              <a:gd name="connsiteY182" fmla="*/ 1822386 h 1978172"/>
              <a:gd name="connsiteX183" fmla="*/ 766531 w 10768629"/>
              <a:gd name="connsiteY183" fmla="*/ 1805053 h 1978172"/>
              <a:gd name="connsiteX184" fmla="*/ 669779 w 10768629"/>
              <a:gd name="connsiteY184" fmla="*/ 1800537 h 1978172"/>
              <a:gd name="connsiteX185" fmla="*/ 523898 w 10768629"/>
              <a:gd name="connsiteY185" fmla="*/ 1811085 h 1978172"/>
              <a:gd name="connsiteX186" fmla="*/ 360251 w 10768629"/>
              <a:gd name="connsiteY186" fmla="*/ 1830735 h 1978172"/>
              <a:gd name="connsiteX187" fmla="*/ 255207 w 10768629"/>
              <a:gd name="connsiteY187" fmla="*/ 1818275 h 1978172"/>
              <a:gd name="connsiteX188" fmla="*/ 101803 w 10768629"/>
              <a:gd name="connsiteY188" fmla="*/ 1870647 h 1978172"/>
              <a:gd name="connsiteX189" fmla="*/ 25397 w 10768629"/>
              <a:gd name="connsiteY189" fmla="*/ 1888443 h 1978172"/>
              <a:gd name="connsiteX190" fmla="*/ 2370 w 10768629"/>
              <a:gd name="connsiteY190" fmla="*/ 1878311 h 1978172"/>
              <a:gd name="connsiteX191" fmla="*/ 0 w 10768629"/>
              <a:gd name="connsiteY191" fmla="*/ 1878785 h 1978172"/>
              <a:gd name="connsiteX192" fmla="*/ 0 w 10768629"/>
              <a:gd name="connsiteY192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2238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2238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2238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2238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2238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388466 w 10768629"/>
              <a:gd name="connsiteY141" fmla="*/ 1653195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388466 w 10768629"/>
              <a:gd name="connsiteY141" fmla="*/ 1653195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48487 w 10768629"/>
              <a:gd name="connsiteY140" fmla="*/ 1660781 h 1978172"/>
              <a:gd name="connsiteX141" fmla="*/ 5388466 w 10768629"/>
              <a:gd name="connsiteY141" fmla="*/ 1653195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48487 w 10768629"/>
              <a:gd name="connsiteY140" fmla="*/ 1660781 h 1978172"/>
              <a:gd name="connsiteX141" fmla="*/ 5388466 w 10768629"/>
              <a:gd name="connsiteY141" fmla="*/ 1653195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96112 w 10768629"/>
              <a:gd name="connsiteY140" fmla="*/ 1636968 h 1978172"/>
              <a:gd name="connsiteX141" fmla="*/ 5388466 w 10768629"/>
              <a:gd name="connsiteY141" fmla="*/ 1653195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96112 w 10768629"/>
              <a:gd name="connsiteY140" fmla="*/ 1636968 h 1978172"/>
              <a:gd name="connsiteX141" fmla="*/ 5388466 w 10768629"/>
              <a:gd name="connsiteY141" fmla="*/ 1653195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66262" y="1643128"/>
                  <a:pt x="5596112" y="1636968"/>
                </a:cubicBezTo>
                <a:cubicBezTo>
                  <a:pt x="5561981" y="1612826"/>
                  <a:pt x="5429171" y="1655721"/>
                  <a:pt x="5388466" y="1653195"/>
                </a:cubicBezTo>
                <a:cubicBezTo>
                  <a:pt x="5288041" y="1668530"/>
                  <a:pt x="5074771" y="1739921"/>
                  <a:pt x="4945936" y="1713743"/>
                </a:cubicBezTo>
                <a:cubicBezTo>
                  <a:pt x="4914142" y="1717597"/>
                  <a:pt x="4870655" y="1726609"/>
                  <a:pt x="4851784" y="1726895"/>
                </a:cubicBezTo>
                <a:lnTo>
                  <a:pt x="4789844" y="1730706"/>
                </a:lnTo>
                <a:lnTo>
                  <a:pt x="4686411" y="1771811"/>
                </a:lnTo>
                <a:cubicBezTo>
                  <a:pt x="4633697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28929" y="1938226"/>
                </a:lnTo>
                <a:lnTo>
                  <a:pt x="3091363" y="1929171"/>
                </a:lnTo>
                <a:cubicBezTo>
                  <a:pt x="3071584" y="1922993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31503" y="1931749"/>
                </a:lnTo>
                <a:cubicBezTo>
                  <a:pt x="2675328" y="1937888"/>
                  <a:pt x="2629596" y="1956920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93437" y="1790584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39976" y="1793141"/>
                  <a:pt x="883960" y="1803336"/>
                </a:cubicBezTo>
                <a:cubicBezTo>
                  <a:pt x="831931" y="177181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avadinimas 2">
            <a:extLst>
              <a:ext uri="{FF2B5EF4-FFF2-40B4-BE49-F238E27FC236}">
                <a16:creationId xmlns:a16="http://schemas.microsoft.com/office/drawing/2014/main" id="{6786D7D7-F438-4726-A50F-512A26B5F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6001356" cy="12160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800">
                <a:latin typeface="Calibri"/>
                <a:ea typeface="Batang"/>
                <a:cs typeface="Calibri"/>
              </a:rPr>
              <a:t>1944</a:t>
            </a:r>
            <a:endParaRPr lang="lt-LT"/>
          </a:p>
          <a:p>
            <a:pPr>
              <a:lnSpc>
                <a:spcPct val="100000"/>
              </a:lnSpc>
            </a:pPr>
            <a:br>
              <a:rPr lang="en-US" sz="900"/>
            </a:br>
            <a:endParaRPr lang="en-US" sz="900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3B9FD11D-7561-43C8-BE54-00D7DCF0E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391" y="5800300"/>
            <a:ext cx="5736610" cy="1057702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kalaus teksto vietos rezervavimo ženklas 1">
            <a:extLst>
              <a:ext uri="{FF2B5EF4-FFF2-40B4-BE49-F238E27FC236}">
                <a16:creationId xmlns:a16="http://schemas.microsoft.com/office/drawing/2014/main" id="{2694E6A8-B114-4C6E-BC03-AD7BCBEE6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7" y="1716488"/>
            <a:ext cx="5877147" cy="453788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/>
          </a:p>
          <a:p>
            <a:br>
              <a:rPr lang="en-US"/>
            </a:br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6BFFEA99-E831-4C3B-8D16-0EA4AB33F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4000" y="753529"/>
            <a:ext cx="4010943" cy="535094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aveikslėlis 5" descr="Paveikslėlis, kuriame yra pastatas, laukas, daugiaaukštis&#10;&#10;Automatiškai sugeneruotas aprašymas">
            <a:extLst>
              <a:ext uri="{FF2B5EF4-FFF2-40B4-BE49-F238E27FC236}">
                <a16:creationId xmlns:a16="http://schemas.microsoft.com/office/drawing/2014/main" id="{142A78AD-4A71-46DE-9D3C-57E6F5AFA9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9508" y="914394"/>
            <a:ext cx="3684567" cy="50292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A0A8D9-BCD1-498F-A8A9-F9D9FE0C1E45}"/>
              </a:ext>
            </a:extLst>
          </p:cNvPr>
          <p:cNvSpPr txBox="1"/>
          <p:nvPr/>
        </p:nvSpPr>
        <p:spPr>
          <a:xfrm>
            <a:off x="1518249" y="2352136"/>
            <a:ext cx="538863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lt-LT" sz="2000" cap="all">
              <a:latin typeface="Calibri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 sz="2000" cap="all" noProof="1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9DEC8E-A3F6-4478-B38E-1AC12CBF3468}"/>
              </a:ext>
            </a:extLst>
          </p:cNvPr>
          <p:cNvSpPr txBox="1"/>
          <p:nvPr/>
        </p:nvSpPr>
        <p:spPr>
          <a:xfrm>
            <a:off x="1173192" y="2050212"/>
            <a:ext cx="5144218" cy="2345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lt-LT" sz="2000" dirty="0">
                <a:latin typeface="Times New Roman"/>
                <a:cs typeface="Times New Roman"/>
              </a:rPr>
              <a:t>Nuniokotą pastatą įsikraustė sovietinė armija.</a:t>
            </a:r>
            <a:endParaRPr lang="lt-LT" dirty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lt-LT" sz="2000">
              <a:latin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noProof="1">
                <a:latin typeface="Times New Roman"/>
                <a:cs typeface="Times New Roman"/>
              </a:rPr>
              <a:t>The destroyed building was occupied by the soviet army.</a:t>
            </a:r>
          </a:p>
        </p:txBody>
      </p:sp>
    </p:spTree>
    <p:extLst>
      <p:ext uri="{BB962C8B-B14F-4D97-AF65-F5344CB8AC3E}">
        <p14:creationId xmlns:p14="http://schemas.microsoft.com/office/powerpoint/2010/main" val="36896991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65D91-71B0-48B7-8A97-DAF698103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>
            <a:normAutofit fontScale="90000"/>
          </a:bodyPr>
          <a:lstStyle/>
          <a:p>
            <a:r>
              <a:rPr lang="lt-LT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Vokiečių okupacijos metais</a:t>
            </a:r>
            <a:br>
              <a:rPr lang="lt-LT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lt-LT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Occupation</a:t>
            </a:r>
            <a:r>
              <a:rPr lang="lt-LT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lt-LT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Nazi</a:t>
            </a:r>
            <a:r>
              <a:rPr lang="lt-LT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Germany 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F5FE34-0A41-407A-8D94-10FCF68F1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5488" y="587238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building, outdoor, apartment building&#10;&#10;Description automatically generated">
            <a:extLst>
              <a:ext uri="{FF2B5EF4-FFF2-40B4-BE49-F238E27FC236}">
                <a16:creationId xmlns:a16="http://schemas.microsoft.com/office/drawing/2014/main" id="{E87B5A5D-568C-4D76-88FB-5F276024DA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153" y="2002117"/>
            <a:ext cx="6215794" cy="41715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0A922-67A0-44C5-92E4-62179C32C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6706" y="329609"/>
            <a:ext cx="4162150" cy="584153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>
                <a:latin typeface="Times New Roman"/>
                <a:ea typeface="Times New Roman" panose="02020603050405020304" pitchFamily="18" charset="0"/>
                <a:cs typeface="Times New Roman"/>
              </a:rPr>
              <a:t>The school building was occupied by the German army and a military hospital was established. As they retreated, the Germans blew up the school building from the inside.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200"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200">
                <a:latin typeface="Times New Roman"/>
                <a:ea typeface="Times New Roman" panose="02020603050405020304" pitchFamily="18" charset="0"/>
                <a:cs typeface="Times New Roman"/>
              </a:rPr>
              <a:t>M</a:t>
            </a:r>
            <a:r>
              <a:rPr lang="lt-LT" sz="22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okyklos pastatą užėmė vokiečių kariuomenė ir įkūrė karo ligoninę. Pasitraukdami vokiečiai iš vidaus susprogdino mokyklos pastatą</a:t>
            </a:r>
            <a:endParaRPr lang="en-US" sz="2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113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 descr="Paveikslėlis, kuriame yra pastatas, laukas, kelias, gatvė&#10;&#10;Automatiškai sugeneruotas aprašymas">
            <a:extLst>
              <a:ext uri="{FF2B5EF4-FFF2-40B4-BE49-F238E27FC236}">
                <a16:creationId xmlns:a16="http://schemas.microsoft.com/office/drawing/2014/main" id="{100C21F3-C09F-4878-AC90-F5F8AE0C92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355442" y="10"/>
            <a:ext cx="5836558" cy="5130404"/>
          </a:xfrm>
          <a:custGeom>
            <a:avLst/>
            <a:gdLst/>
            <a:ahLst/>
            <a:cxnLst/>
            <a:rect l="l" t="t" r="r" b="b"/>
            <a:pathLst>
              <a:path w="5836558" h="5130414">
                <a:moveTo>
                  <a:pt x="2376055" y="0"/>
                </a:moveTo>
                <a:lnTo>
                  <a:pt x="5836558" y="0"/>
                </a:lnTo>
                <a:lnTo>
                  <a:pt x="5836558" y="5130414"/>
                </a:lnTo>
                <a:lnTo>
                  <a:pt x="0" y="5130414"/>
                </a:lnTo>
                <a:close/>
              </a:path>
            </a:pathLst>
          </a:custGeom>
        </p:spPr>
      </p:pic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0CD71A8-A86C-4684-B44E-D423FB099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994" y="3187901"/>
            <a:ext cx="5808448" cy="156069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500"/>
              <a:t>T</a:t>
            </a:r>
            <a:r>
              <a:rPr lang="en-US" sz="3500">
                <a:effectLst/>
              </a:rPr>
              <a:t>he Soviet army moved into the destroyed building</a:t>
            </a:r>
            <a:r>
              <a:rPr lang="lt-LT" sz="3500">
                <a:effectLst/>
              </a:rPr>
              <a:t>.</a:t>
            </a:r>
            <a:endParaRPr lang="en-US" sz="3500">
              <a:effectLst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500"/>
              <a:t>-</a:t>
            </a:r>
            <a:r>
              <a:rPr lang="en-US" sz="3500">
                <a:effectLst/>
              </a:rPr>
              <a:t>į </a:t>
            </a:r>
            <a:r>
              <a:rPr lang="en-US" sz="3500" err="1">
                <a:effectLst/>
              </a:rPr>
              <a:t>nuniokotą</a:t>
            </a:r>
            <a:r>
              <a:rPr lang="en-US" sz="3500">
                <a:effectLst/>
              </a:rPr>
              <a:t> </a:t>
            </a:r>
            <a:r>
              <a:rPr lang="en-US" sz="3500" err="1">
                <a:effectLst/>
              </a:rPr>
              <a:t>pastatą</a:t>
            </a:r>
            <a:r>
              <a:rPr lang="en-US" sz="3500">
                <a:effectLst/>
              </a:rPr>
              <a:t> </a:t>
            </a:r>
            <a:r>
              <a:rPr lang="en-US" sz="3500" err="1">
                <a:effectLst/>
              </a:rPr>
              <a:t>įsikraustė</a:t>
            </a:r>
            <a:r>
              <a:rPr lang="en-US" sz="3500">
                <a:effectLst/>
              </a:rPr>
              <a:t> </a:t>
            </a:r>
            <a:r>
              <a:rPr lang="en-US" sz="3500" err="1">
                <a:effectLst/>
              </a:rPr>
              <a:t>sovietinė</a:t>
            </a:r>
            <a:r>
              <a:rPr lang="en-US" sz="3500">
                <a:effectLst/>
              </a:rPr>
              <a:t> </a:t>
            </a:r>
            <a:r>
              <a:rPr lang="en-US" sz="3500" err="1">
                <a:effectLst/>
              </a:rPr>
              <a:t>armija</a:t>
            </a:r>
            <a:endParaRPr lang="en-US" sz="3500"/>
          </a:p>
          <a:p>
            <a:pPr marL="0" indent="0">
              <a:buNone/>
            </a:pPr>
            <a:endParaRPr lang="en-US" sz="2000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C9D66612-0936-4951-AAC7-2181FD76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97442"/>
            <a:ext cx="6270964" cy="23904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effectLst/>
              </a:rPr>
              <a:t>1944 </a:t>
            </a:r>
            <a:endParaRPr lang="en-US" sz="5400">
              <a:cs typeface="Calibri Ligh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EB73228-F09B-409F-9EC1-7E853C4F5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1840" y="5292509"/>
            <a:ext cx="6610160" cy="1565491"/>
          </a:xfrm>
          <a:custGeom>
            <a:avLst/>
            <a:gdLst>
              <a:gd name="connsiteX0" fmla="*/ 1186806 w 6610160"/>
              <a:gd name="connsiteY0" fmla="*/ 0 h 1565491"/>
              <a:gd name="connsiteX1" fmla="*/ 1692132 w 6610160"/>
              <a:gd name="connsiteY1" fmla="*/ 0 h 1565491"/>
              <a:gd name="connsiteX2" fmla="*/ 6104834 w 6610160"/>
              <a:gd name="connsiteY2" fmla="*/ 0 h 1565491"/>
              <a:gd name="connsiteX3" fmla="*/ 6610160 w 6610160"/>
              <a:gd name="connsiteY3" fmla="*/ 0 h 1565491"/>
              <a:gd name="connsiteX4" fmla="*/ 6610160 w 6610160"/>
              <a:gd name="connsiteY4" fmla="*/ 1565491 h 1565491"/>
              <a:gd name="connsiteX5" fmla="*/ 0 w 6610160"/>
              <a:gd name="connsiteY5" fmla="*/ 1565491 h 1565491"/>
              <a:gd name="connsiteX6" fmla="*/ 724290 w 6610160"/>
              <a:gd name="connsiteY6" fmla="*/ 1591 h 1565491"/>
              <a:gd name="connsiteX7" fmla="*/ 1186070 w 6610160"/>
              <a:gd name="connsiteY7" fmla="*/ 15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0160" h="1565491">
                <a:moveTo>
                  <a:pt x="1186806" y="0"/>
                </a:moveTo>
                <a:lnTo>
                  <a:pt x="1692132" y="0"/>
                </a:lnTo>
                <a:lnTo>
                  <a:pt x="6104834" y="0"/>
                </a:lnTo>
                <a:lnTo>
                  <a:pt x="6610160" y="0"/>
                </a:lnTo>
                <a:lnTo>
                  <a:pt x="6610160" y="1565491"/>
                </a:lnTo>
                <a:lnTo>
                  <a:pt x="0" y="1565491"/>
                </a:lnTo>
                <a:lnTo>
                  <a:pt x="724290" y="1591"/>
                </a:lnTo>
                <a:lnTo>
                  <a:pt x="1186070" y="159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50A4AE-7BE7-480D-BD8C-3951E6479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510"/>
            <a:ext cx="6144370" cy="1565491"/>
          </a:xfrm>
          <a:custGeom>
            <a:avLst/>
            <a:gdLst>
              <a:gd name="connsiteX0" fmla="*/ 0 w 6144370"/>
              <a:gd name="connsiteY0" fmla="*/ 0 h 1565491"/>
              <a:gd name="connsiteX1" fmla="*/ 6144370 w 6144370"/>
              <a:gd name="connsiteY1" fmla="*/ 0 h 1565491"/>
              <a:gd name="connsiteX2" fmla="*/ 5419344 w 6144370"/>
              <a:gd name="connsiteY2" fmla="*/ 1565491 h 1565491"/>
              <a:gd name="connsiteX3" fmla="*/ 0 w 6144370"/>
              <a:gd name="connsiteY3" fmla="*/ 15654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4370" h="1565491">
                <a:moveTo>
                  <a:pt x="0" y="0"/>
                </a:moveTo>
                <a:lnTo>
                  <a:pt x="6144370" y="0"/>
                </a:lnTo>
                <a:lnTo>
                  <a:pt x="5419344" y="1565491"/>
                </a:lnTo>
                <a:lnTo>
                  <a:pt x="0" y="156549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1061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 descr="Paveikslėlis, kuriame yra pastatas, laukas, nuotrauka, senas&#10;&#10;Automatiškai sugeneruotas aprašymas">
            <a:extLst>
              <a:ext uri="{FF2B5EF4-FFF2-40B4-BE49-F238E27FC236}">
                <a16:creationId xmlns:a16="http://schemas.microsoft.com/office/drawing/2014/main" id="{F33095AF-D094-4C77-A4E8-EEFD56B3BD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B0D593EF-FC6C-4030-955B-E1AE9E89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lt-LT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1946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0F4B46F-537B-4BCB-8513-69CC0BB85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>
                <a:latin typeface="Times New Roman"/>
                <a:ea typeface="Times New Roman" panose="02020603050405020304" pitchFamily="18" charset="0"/>
                <a:cs typeface="Times New Roman"/>
              </a:rPr>
              <a:t>I</a:t>
            </a:r>
            <a:r>
              <a:rPr lang="en-US" sz="22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n summer, </a:t>
            </a:r>
            <a:r>
              <a:rPr lang="lt-LT" sz="2200" err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the</a:t>
            </a:r>
            <a:r>
              <a:rPr lang="lt-LT" sz="22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sz="22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local authorities turned the school building into a grain warehouse</a:t>
            </a:r>
            <a:r>
              <a:rPr lang="lt-LT" sz="22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.</a:t>
            </a:r>
            <a:endParaRPr lang="en-US" sz="220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lt-LT" sz="2200">
                <a:latin typeface="Times New Roman"/>
                <a:ea typeface="Times New Roman" panose="02020603050405020304" pitchFamily="18" charset="0"/>
                <a:cs typeface="Times New Roman"/>
              </a:rPr>
              <a:t>Vasarą</a:t>
            </a:r>
            <a:r>
              <a:rPr lang="lt-LT" sz="22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vietinė valdžia mokyklos pastatą pavertė grūdų sandėliu.</a:t>
            </a:r>
            <a:endParaRPr lang="en-US" sz="220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sz="1800"/>
          </a:p>
          <a:p>
            <a:pPr marL="0" indent="0"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11128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3EBE106A-864D-43A2-B250-CCABDB6B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lt-LT" sz="3600" b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1946</a:t>
            </a:r>
            <a:endParaRPr lang="en-US" sz="3600" b="1">
              <a:latin typeface="Times New Roman"/>
              <a:cs typeface="Times New Roman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97CB9E5-C05A-4303-BCD6-44C38A949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lt-LT" sz="2200" err="1">
                <a:latin typeface="Times New Roman" panose="02020603050405020304" pitchFamily="18" charset="0"/>
                <a:ea typeface="Times New Roman" panose="02020603050405020304" pitchFamily="18" charset="0"/>
              </a:rPr>
              <a:t>autumn</a:t>
            </a:r>
            <a:r>
              <a:rPr lang="en-US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the school was returned to the students.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lt-LT" sz="2200">
                <a:latin typeface="Times New Roman"/>
                <a:ea typeface="Times New Roman" panose="02020603050405020304" pitchFamily="18" charset="0"/>
                <a:cs typeface="Times New Roman"/>
              </a:rPr>
              <a:t>Rudenį</a:t>
            </a:r>
            <a:r>
              <a:rPr lang="lt-LT" sz="22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mokykla buvo grąžinta mokiniams.</a:t>
            </a:r>
            <a:endParaRPr lang="en-US" sz="220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indent="0">
              <a:buNone/>
            </a:pPr>
            <a:endParaRPr lang="en-US" sz="170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700"/>
          </a:p>
        </p:txBody>
      </p:sp>
      <p:pic>
        <p:nvPicPr>
          <p:cNvPr id="5" name="Paveikslėlis 4" descr="Paveikslėlis, kuriame yra pastatas, laukas, kelias, gatvė&#10;&#10;Automatiškai sugeneruotas aprašymas">
            <a:extLst>
              <a:ext uri="{FF2B5EF4-FFF2-40B4-BE49-F238E27FC236}">
                <a16:creationId xmlns:a16="http://schemas.microsoft.com/office/drawing/2014/main" id="{5C490F78-07DD-4A07-9031-1AD87BBA6E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350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aveikslėlis 4" descr="Paveikslėlis, kuriame yra pastatas, laukas, nuotrauka, senas&#10;&#10;Automatiškai sugeneruotas aprašymas">
            <a:extLst>
              <a:ext uri="{FF2B5EF4-FFF2-40B4-BE49-F238E27FC236}">
                <a16:creationId xmlns:a16="http://schemas.microsoft.com/office/drawing/2014/main" id="{159D4214-ADA6-4D42-9D16-C6651BEB14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A64534EF-F9A8-4C92-B0A8-D9213B5B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61" y="774042"/>
            <a:ext cx="3438144" cy="1124712"/>
          </a:xfrm>
        </p:spPr>
        <p:txBody>
          <a:bodyPr anchor="b">
            <a:normAutofit/>
          </a:bodyPr>
          <a:lstStyle/>
          <a:p>
            <a:r>
              <a:rPr lang="lt-LT" sz="3600" b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1947</a:t>
            </a:r>
            <a:r>
              <a:rPr lang="lt-LT" sz="3600" b="1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endParaRPr lang="en-US" sz="3600" b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0E7A88B-54EC-4C7A-8F7B-B9EE84A51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750545" cy="3881815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err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Joniškis</a:t>
            </a:r>
            <a:r>
              <a:rPr lang="en-US" sz="22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Primary School became seven</a:t>
            </a:r>
            <a:r>
              <a:rPr lang="lt-LT" sz="22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-</a:t>
            </a:r>
            <a:r>
              <a:rPr lang="en-US" sz="22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year</a:t>
            </a:r>
            <a:r>
              <a:rPr lang="lt-LT" sz="22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school</a:t>
            </a:r>
            <a:r>
              <a:rPr lang="en-US" sz="22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, </a:t>
            </a:r>
            <a:r>
              <a:rPr lang="lt-LT" sz="2200">
                <a:latin typeface="Times New Roman"/>
                <a:ea typeface="Times New Roman" panose="02020603050405020304" pitchFamily="18" charset="0"/>
                <a:cs typeface="Times New Roman"/>
              </a:rPr>
              <a:t>the</a:t>
            </a:r>
            <a:r>
              <a:rPr lang="en-US" sz="22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t-LT" sz="2200">
                <a:latin typeface="Times New Roman"/>
                <a:ea typeface="Times New Roman" panose="02020603050405020304" pitchFamily="18" charset="0"/>
                <a:cs typeface="Times New Roman"/>
              </a:rPr>
              <a:t>5</a:t>
            </a:r>
            <a:r>
              <a:rPr lang="en-US" sz="2200" err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th</a:t>
            </a:r>
            <a:r>
              <a:rPr lang="en-US" sz="22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t-LT" sz="22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form</a:t>
            </a:r>
            <a:r>
              <a:rPr lang="en-US" sz="22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was established.</a:t>
            </a:r>
            <a:endParaRPr lang="lt-LT" sz="2200">
              <a:latin typeface="Times New Roman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lt-LT" sz="22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Joniškio pradžios mokykla tapo septynmetė, t.y. buvo įsteigta penktoji klasė.</a:t>
            </a:r>
            <a:endParaRPr lang="en-US" sz="220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14913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aveikslėlis 4" descr="Paveikslėlis, kuriame yra pastatas, laukas, nuotrauka, senas&#10;&#10;Automatiškai sugeneruotas aprašymas">
            <a:extLst>
              <a:ext uri="{FF2B5EF4-FFF2-40B4-BE49-F238E27FC236}">
                <a16:creationId xmlns:a16="http://schemas.microsoft.com/office/drawing/2014/main" id="{D9346E0A-E369-4D56-9467-907E36E9F5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0719310-742B-4155-BC5B-31927A147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  <a:effectLst/>
              </a:rPr>
              <a:t>1950</a:t>
            </a:r>
            <a:endParaRPr lang="en-US" sz="600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71F49EC-3117-46B4-89F2-E611A0C46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/>
              <a:t>T</a:t>
            </a:r>
            <a:r>
              <a:rPr lang="en-US" sz="2400">
                <a:effectLst/>
              </a:rPr>
              <a:t>he first </a:t>
            </a:r>
            <a:r>
              <a:rPr lang="lt-LT" sz="2400" err="1">
                <a:effectLst/>
              </a:rPr>
              <a:t>class</a:t>
            </a:r>
            <a:r>
              <a:rPr lang="en-US" sz="2400">
                <a:effectLst/>
              </a:rPr>
              <a:t> of </a:t>
            </a:r>
            <a:r>
              <a:rPr lang="lt-LT" sz="2400" err="1">
                <a:effectLst/>
              </a:rPr>
              <a:t>students</a:t>
            </a:r>
            <a:r>
              <a:rPr lang="lt-LT" sz="2400">
                <a:effectLst/>
              </a:rPr>
              <a:t> </a:t>
            </a:r>
            <a:r>
              <a:rPr lang="lt-LT" sz="2400" err="1">
                <a:effectLst/>
              </a:rPr>
              <a:t>graduated</a:t>
            </a:r>
            <a:r>
              <a:rPr lang="en-US" sz="2400">
                <a:effectLst/>
              </a:rPr>
              <a:t> </a:t>
            </a:r>
            <a:r>
              <a:rPr lang="lt-LT" sz="2400">
                <a:effectLst/>
              </a:rPr>
              <a:t>Joniškis </a:t>
            </a:r>
            <a:r>
              <a:rPr lang="en-US" sz="2400">
                <a:effectLst/>
              </a:rPr>
              <a:t>seven-year school.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err="1">
                <a:solidFill>
                  <a:srgbClr val="FFFFFF"/>
                </a:solidFill>
              </a:rPr>
              <a:t>Išleido</a:t>
            </a:r>
            <a:r>
              <a:rPr lang="en-US" sz="2400">
                <a:solidFill>
                  <a:srgbClr val="FFFFFF"/>
                </a:solidFill>
                <a:effectLst/>
              </a:rPr>
              <a:t> </a:t>
            </a:r>
            <a:r>
              <a:rPr lang="en-US" sz="2400" err="1">
                <a:solidFill>
                  <a:srgbClr val="FFFFFF"/>
                </a:solidFill>
                <a:effectLst/>
              </a:rPr>
              <a:t>pirmąją</a:t>
            </a:r>
            <a:r>
              <a:rPr lang="en-US" sz="2400">
                <a:solidFill>
                  <a:srgbClr val="FFFFFF"/>
                </a:solidFill>
                <a:effectLst/>
              </a:rPr>
              <a:t> </a:t>
            </a:r>
            <a:r>
              <a:rPr lang="en-US" sz="2400" err="1">
                <a:solidFill>
                  <a:srgbClr val="FFFFFF"/>
                </a:solidFill>
                <a:effectLst/>
              </a:rPr>
              <a:t>septynmetės</a:t>
            </a:r>
            <a:r>
              <a:rPr lang="en-US" sz="2400">
                <a:solidFill>
                  <a:srgbClr val="FFFFFF"/>
                </a:solidFill>
                <a:effectLst/>
              </a:rPr>
              <a:t> </a:t>
            </a:r>
            <a:r>
              <a:rPr lang="en-US" sz="2400" err="1">
                <a:solidFill>
                  <a:srgbClr val="FFFFFF"/>
                </a:solidFill>
                <a:effectLst/>
              </a:rPr>
              <a:t>mokyklos</a:t>
            </a:r>
            <a:r>
              <a:rPr lang="en-US" sz="2400">
                <a:solidFill>
                  <a:srgbClr val="FFFFFF"/>
                </a:solidFill>
                <a:effectLst/>
              </a:rPr>
              <a:t> </a:t>
            </a:r>
            <a:r>
              <a:rPr lang="en-US" sz="2400" err="1">
                <a:solidFill>
                  <a:srgbClr val="FFFFFF"/>
                </a:solidFill>
                <a:effectLst/>
              </a:rPr>
              <a:t>laidą</a:t>
            </a:r>
            <a:r>
              <a:rPr lang="en-US" sz="2400">
                <a:solidFill>
                  <a:srgbClr val="FFFFFF"/>
                </a:solidFill>
                <a:effectLst/>
              </a:rPr>
              <a:t>. 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pPr marL="0" indent="0" algn="ctr">
              <a:buNone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05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aveikslėlis 4" descr="Paveikslėlis, kuriame yra pastatas, laukas, nuotrauka, senas&#10;&#10;Automatiškai sugeneruotas aprašymas">
            <a:extLst>
              <a:ext uri="{FF2B5EF4-FFF2-40B4-BE49-F238E27FC236}">
                <a16:creationId xmlns:a16="http://schemas.microsoft.com/office/drawing/2014/main" id="{33C3B08C-9193-483E-85D2-5BA607AD63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461D9BD0-9C2E-4747-83DD-A57998E8F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72" y="1169398"/>
            <a:ext cx="10058400" cy="9015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>
                <a:solidFill>
                  <a:srgbClr val="FFFFFF"/>
                </a:solidFill>
                <a:effectLst/>
              </a:rPr>
              <a:t>1954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417E371-33D7-45DF-BFD7-EEA8FA1D1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15" y="3872175"/>
            <a:ext cx="10485636" cy="21245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>
                <a:solidFill>
                  <a:srgbClr val="FFFFFF"/>
                </a:solidFill>
              </a:rPr>
              <a:t>T</a:t>
            </a:r>
            <a:r>
              <a:rPr lang="en-US" sz="2400">
                <a:solidFill>
                  <a:srgbClr val="FFFFFF"/>
                </a:solidFill>
                <a:effectLst/>
              </a:rPr>
              <a:t>he school was transformed into a secondary school and renamed </a:t>
            </a:r>
            <a:r>
              <a:rPr lang="lt-LT" sz="2400" err="1">
                <a:solidFill>
                  <a:srgbClr val="FFFFFF"/>
                </a:solidFill>
                <a:effectLst/>
              </a:rPr>
              <a:t>as</a:t>
            </a:r>
            <a:r>
              <a:rPr lang="lt-LT" sz="2400">
                <a:solidFill>
                  <a:srgbClr val="FFFFFF"/>
                </a:solidFill>
                <a:effectLst/>
              </a:rPr>
              <a:t> </a:t>
            </a:r>
            <a:r>
              <a:rPr lang="en-US" sz="2400" err="1">
                <a:solidFill>
                  <a:srgbClr val="FFFFFF"/>
                </a:solidFill>
                <a:effectLst/>
              </a:rPr>
              <a:t>Joniškis</a:t>
            </a:r>
            <a:r>
              <a:rPr lang="en-US" sz="2400">
                <a:solidFill>
                  <a:srgbClr val="FFFFFF"/>
                </a:solidFill>
                <a:effectLst/>
              </a:rPr>
              <a:t> Secondary School</a:t>
            </a:r>
            <a:r>
              <a:rPr lang="lt-LT" sz="2400">
                <a:solidFill>
                  <a:srgbClr val="FFFFFF"/>
                </a:solidFill>
                <a:effectLst/>
              </a:rPr>
              <a:t> №2 </a:t>
            </a:r>
            <a:r>
              <a:rPr lang="en-US" sz="2400">
                <a:solidFill>
                  <a:srgbClr val="FFFFFF"/>
                </a:solidFill>
                <a:effectLst/>
              </a:rPr>
              <a:t>. A new</a:t>
            </a:r>
            <a:r>
              <a:rPr lang="lt-LT" sz="2400">
                <a:solidFill>
                  <a:srgbClr val="FF0000"/>
                </a:solidFill>
              </a:rPr>
              <a:t> </a:t>
            </a:r>
            <a:r>
              <a:rPr lang="lt-LT" sz="2400" err="1">
                <a:solidFill>
                  <a:schemeClr val="bg1"/>
                </a:solidFill>
                <a:effectLst/>
              </a:rPr>
              <a:t>upper-secondary</a:t>
            </a:r>
            <a:r>
              <a:rPr lang="lt-LT" sz="2400">
                <a:solidFill>
                  <a:schemeClr val="bg1"/>
                </a:solidFill>
                <a:effectLst/>
              </a:rPr>
              <a:t> </a:t>
            </a:r>
            <a:r>
              <a:rPr lang="lt-LT" sz="2400" err="1">
                <a:solidFill>
                  <a:schemeClr val="bg1"/>
                </a:solidFill>
                <a:effectLst/>
              </a:rPr>
              <a:t>education</a:t>
            </a:r>
            <a:r>
              <a:rPr lang="lt-LT" sz="2400">
                <a:solidFill>
                  <a:schemeClr val="bg1"/>
                </a:solidFill>
                <a:effectLst/>
              </a:rPr>
              <a:t> </a:t>
            </a:r>
            <a:r>
              <a:rPr lang="lt-LT" sz="2400" err="1">
                <a:solidFill>
                  <a:schemeClr val="bg1"/>
                </a:solidFill>
                <a:effectLst/>
              </a:rPr>
              <a:t>class</a:t>
            </a:r>
            <a:r>
              <a:rPr lang="en-US" sz="2400">
                <a:solidFill>
                  <a:schemeClr val="bg1"/>
                </a:solidFill>
                <a:effectLst/>
              </a:rPr>
              <a:t> </a:t>
            </a:r>
            <a:r>
              <a:rPr lang="lt-LT" sz="2400" err="1">
                <a:solidFill>
                  <a:schemeClr val="bg1"/>
                </a:solidFill>
              </a:rPr>
              <a:t>wa</a:t>
            </a:r>
            <a:r>
              <a:rPr lang="lt-LT" sz="2400" err="1">
                <a:solidFill>
                  <a:srgbClr val="FFFFFF"/>
                </a:solidFill>
              </a:rPr>
              <a:t>s</a:t>
            </a:r>
            <a:r>
              <a:rPr lang="en-US" sz="2400">
                <a:solidFill>
                  <a:srgbClr val="FFFFFF"/>
                </a:solidFill>
                <a:effectLst/>
              </a:rPr>
              <a:t> opened every year.</a:t>
            </a:r>
            <a:endParaRPr lang="lt-LT"/>
          </a:p>
          <a:p>
            <a:pPr marL="0" indent="0" algn="ctr">
              <a:lnSpc>
                <a:spcPct val="150000"/>
              </a:lnSpc>
              <a:buNone/>
            </a:pPr>
            <a:r>
              <a:rPr lang="lt-LT" sz="2400">
                <a:solidFill>
                  <a:srgbClr val="FFFFFF"/>
                </a:solidFill>
              </a:rPr>
              <a:t>Mokykla</a:t>
            </a:r>
            <a:r>
              <a:rPr lang="lt-LT" sz="2400">
                <a:solidFill>
                  <a:srgbClr val="FFFFFF"/>
                </a:solidFill>
                <a:effectLst/>
              </a:rPr>
              <a:t> buvo pertvarkyta į vidurinę ir pavadinta Joniškio 2-oji vidurinė mokykla. Kasmet atidaroma nauja vyresniųjų mokinių klasė.</a:t>
            </a:r>
            <a:endParaRPr lang="en-US" sz="240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438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aveikslėlis 4" descr="Paveikslėlis, kuriame yra pastatas, laukas, nuotrauka, senas&#10;&#10;Automatiškai sugeneruotas aprašymas">
            <a:extLst>
              <a:ext uri="{FF2B5EF4-FFF2-40B4-BE49-F238E27FC236}">
                <a16:creationId xmlns:a16="http://schemas.microsoft.com/office/drawing/2014/main" id="{C3440A7A-F5D3-4801-9775-52FD9CE8C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D597E4A6-D005-4377-A32C-A10DBA5DA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lt-LT" sz="40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1958</a:t>
            </a:r>
            <a:endParaRPr lang="en-US" sz="400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9810A40-975A-40A4-8F75-EE8CEC32C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>
                <a:solidFill>
                  <a:srgbClr val="FFFFFF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T</a:t>
            </a:r>
            <a:r>
              <a:rPr lang="en-US" sz="2000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he first</a:t>
            </a:r>
            <a:r>
              <a:rPr lang="lt-LT" sz="2000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t-LT" sz="2000" err="1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class</a:t>
            </a:r>
            <a:r>
              <a:rPr lang="lt-LT" sz="2000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t-LT" sz="2000" err="1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of</a:t>
            </a:r>
            <a:r>
              <a:rPr lang="en-US" sz="2000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t-LT" sz="2000" err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secondary</a:t>
            </a:r>
            <a:r>
              <a:rPr lang="lt-LT" sz="20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t-LT" sz="2000" err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education</a:t>
            </a:r>
            <a:r>
              <a:rPr lang="lt-LT" sz="20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t-LT" sz="2000" err="1">
                <a:latin typeface="Times New Roman"/>
                <a:ea typeface="Times New Roman" panose="02020603050405020304" pitchFamily="18" charset="0"/>
                <a:cs typeface="Times New Roman"/>
              </a:rPr>
              <a:t>students</a:t>
            </a:r>
            <a:r>
              <a:rPr lang="en-US" sz="20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t-LT" sz="2000" err="1">
                <a:latin typeface="Times New Roman"/>
                <a:ea typeface="Times New Roman" panose="02020603050405020304" pitchFamily="18" charset="0"/>
                <a:cs typeface="Times New Roman"/>
              </a:rPr>
              <a:t>finished</a:t>
            </a:r>
            <a:r>
              <a:rPr lang="lt-LT" sz="2000"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t-LT" sz="2000" err="1">
                <a:solidFill>
                  <a:srgbClr val="FFFFFF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the</a:t>
            </a:r>
            <a:r>
              <a:rPr lang="lt-LT" sz="2000">
                <a:solidFill>
                  <a:srgbClr val="FFFFFF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sz="2000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school. It </a:t>
            </a:r>
            <a:r>
              <a:rPr lang="lt-LT" sz="2000" err="1">
                <a:solidFill>
                  <a:srgbClr val="FFFFFF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was</a:t>
            </a:r>
            <a:r>
              <a:rPr lang="en-US" sz="2000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22 graduates.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lt-LT" sz="2000">
                <a:solidFill>
                  <a:srgbClr val="FFFFFF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Iš</a:t>
            </a:r>
            <a:r>
              <a:rPr lang="lt-LT" sz="2000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t-LT" sz="2200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mokyklos</a:t>
            </a:r>
            <a:r>
              <a:rPr lang="lt-LT" sz="2000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išėjo pirmoji abiturientų laida. Joje buvo 22 abiturientai.</a:t>
            </a:r>
            <a:endParaRPr lang="en-US" sz="2000">
              <a:solidFill>
                <a:srgbClr val="FFFFFF"/>
              </a:solidFill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indent="0">
              <a:buNone/>
            </a:pPr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317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 Fill">
            <a:extLst>
              <a:ext uri="{FF2B5EF4-FFF2-40B4-BE49-F238E27FC236}">
                <a16:creationId xmlns:a16="http://schemas.microsoft.com/office/drawing/2014/main" id="{9DAE9059-5BC0-4B75-B536-54BFB08FF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63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lor fill">
            <a:extLst>
              <a:ext uri="{FF2B5EF4-FFF2-40B4-BE49-F238E27FC236}">
                <a16:creationId xmlns:a16="http://schemas.microsoft.com/office/drawing/2014/main" id="{F17EE558-8341-47F3-B29A-14E701B36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4"/>
            <a:ext cx="1218894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aveikslėlis 6" descr="Paveikslėlis, kuriame yra pastatas, laukas, senas, namas&#10;&#10;Automatiškai sugeneruotas aprašymas">
            <a:extLst>
              <a:ext uri="{FF2B5EF4-FFF2-40B4-BE49-F238E27FC236}">
                <a16:creationId xmlns:a16="http://schemas.microsoft.com/office/drawing/2014/main" id="{017E769C-3528-4764-9C10-670E9574EA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" y="14767"/>
            <a:ext cx="12192001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3FC59CD-C9DA-4650-8128-10CD2396E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987BEC2-A37A-4BD2-B378-ED56E0786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8A84300-60A4-4D45-BC17-FE0C4F193D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4AD69DF-D02A-4EED-92C3-CA0EBA047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75F2D3B-3AD8-4842-8C23-DF279210C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FCF15B7-4678-4175-81C2-84308D09BA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C6AEC7-0ECD-41FC-9A7D-4CCCCBC30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BBA06-D341-464C-8CF0-207A7D2A0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Pavadinimas 1">
            <a:extLst>
              <a:ext uri="{FF2B5EF4-FFF2-40B4-BE49-F238E27FC236}">
                <a16:creationId xmlns:a16="http://schemas.microsoft.com/office/drawing/2014/main" id="{42AFB4EA-4CD3-48A9-AE9F-A5AD807D6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556" y="383457"/>
            <a:ext cx="10158984" cy="2686825"/>
          </a:xfrm>
        </p:spPr>
        <p:txBody>
          <a:bodyPr anchor="b">
            <a:normAutofit/>
          </a:bodyPr>
          <a:lstStyle/>
          <a:p>
            <a:pPr algn="ctr"/>
            <a:r>
              <a:rPr lang="lt-LT" sz="4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1965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EC7D962-EE3A-48AC-A832-3D1E951ED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556" y="3183805"/>
            <a:ext cx="10158984" cy="3094165"/>
          </a:xfrm>
        </p:spPr>
        <p:txBody>
          <a:bodyPr anchor="t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lt-LT" sz="2200" err="1">
                <a:solidFill>
                  <a:schemeClr val="bg1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The</a:t>
            </a:r>
            <a:r>
              <a:rPr lang="lt-LT" sz="2200">
                <a:solidFill>
                  <a:schemeClr val="bg1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t-LT" sz="2200" err="1">
                <a:solidFill>
                  <a:schemeClr val="bg1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first</a:t>
            </a:r>
            <a:r>
              <a:rPr lang="en-US" sz="2200">
                <a:solidFill>
                  <a:schemeClr val="bg1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school</a:t>
            </a:r>
            <a:r>
              <a:rPr lang="lt-LT" sz="2200">
                <a:solidFill>
                  <a:schemeClr val="bg1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‘s </a:t>
            </a:r>
            <a:r>
              <a:rPr lang="lt-LT" sz="2200" err="1">
                <a:solidFill>
                  <a:schemeClr val="bg1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wing</a:t>
            </a:r>
            <a:r>
              <a:rPr lang="lt-LT" sz="2200">
                <a:solidFill>
                  <a:schemeClr val="bg1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-</a:t>
            </a:r>
            <a:r>
              <a:rPr lang="en-US" sz="2200">
                <a:solidFill>
                  <a:schemeClr val="bg1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building was built.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lt-LT" sz="2200">
                <a:solidFill>
                  <a:schemeClr val="bg1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Buvo</a:t>
            </a:r>
            <a:r>
              <a:rPr lang="lt-LT" sz="2200">
                <a:solidFill>
                  <a:schemeClr val="bg1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pastatytas mokyklos priestatas</a:t>
            </a:r>
            <a:r>
              <a:rPr lang="lt-LT" sz="2200">
                <a:solidFill>
                  <a:schemeClr val="bg1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.</a:t>
            </a:r>
            <a:endParaRPr lang="en-US" sz="22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26554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 descr="Paveikslėlis, kuriame yra dangus, pastatas, laukas, kelias&#10;&#10;Automatiškai sugeneruotas aprašymas">
            <a:extLst>
              <a:ext uri="{FF2B5EF4-FFF2-40B4-BE49-F238E27FC236}">
                <a16:creationId xmlns:a16="http://schemas.microsoft.com/office/drawing/2014/main" id="{3AC845B9-EB11-4939-8E75-DC7FE632BB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67C09E4D-3F6D-473F-8B2C-02A1D7D20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8993771" cy="622836"/>
          </a:xfrm>
        </p:spPr>
        <p:txBody>
          <a:bodyPr>
            <a:normAutofit/>
          </a:bodyPr>
          <a:lstStyle/>
          <a:p>
            <a:r>
              <a:rPr lang="lt-LT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2004 m. rugsėjo 1 d.          1st </a:t>
            </a:r>
            <a:r>
              <a:rPr lang="lt-LT" sz="20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September</a:t>
            </a:r>
            <a:r>
              <a:rPr lang="lt-LT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2004 </a:t>
            </a:r>
            <a:endParaRPr lang="en-US" sz="200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47BD74B-3C5D-4993-9E17-E253E7668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237" y="4627085"/>
            <a:ext cx="9827046" cy="14872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700">
                <a:latin typeface="Times New Roman"/>
                <a:ea typeface="Times New Roman" panose="02020603050405020304" pitchFamily="18" charset="0"/>
                <a:cs typeface="Times New Roman"/>
              </a:rPr>
              <a:t>A</a:t>
            </a:r>
            <a:r>
              <a:rPr lang="en-US" sz="17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n educational class has been opened for students with intellectual, behavioral and emotional disorders, mobility impairments</a:t>
            </a:r>
            <a:r>
              <a:rPr lang="lt-LT" sz="17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.</a:t>
            </a:r>
            <a:endParaRPr lang="en-US" sz="170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lt-LT" sz="1700">
                <a:latin typeface="Times New Roman"/>
                <a:ea typeface="Times New Roman" panose="02020603050405020304" pitchFamily="18" charset="0"/>
                <a:cs typeface="Times New Roman"/>
              </a:rPr>
              <a:t>Atidaryta</a:t>
            </a:r>
            <a:r>
              <a:rPr lang="lt-LT" sz="17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lavinamoji klasė, kurioje ugdomi mokiniai, turintys intelekto, elgesio ir emocijų sutrikimų, judėjimo negalių</a:t>
            </a:r>
            <a:endParaRPr lang="en-US" sz="170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195740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666DE11-17E1-4DC7-B2B7-6DA2E6A9C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52E493E-0B27-4F3C-AA01-17F0A2564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7042" y="1"/>
            <a:ext cx="7354956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4C3A1770-7BCF-4E32-8817-EEB93B552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335" y="609601"/>
            <a:ext cx="3937094" cy="12160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/>
              <a:t>1946</a:t>
            </a:r>
          </a:p>
        </p:txBody>
      </p:sp>
      <p:pic>
        <p:nvPicPr>
          <p:cNvPr id="7" name="Paveikslėlis 7" descr="Paveikslėlis, kuriame yra žinutė, pastatas, laukas, senas&#10;&#10;Automatiškai sugeneruotas aprašymas">
            <a:extLst>
              <a:ext uri="{FF2B5EF4-FFF2-40B4-BE49-F238E27FC236}">
                <a16:creationId xmlns:a16="http://schemas.microsoft.com/office/drawing/2014/main" id="{2737BE7E-2425-48A5-AE32-141058B53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1"/>
            <a:ext cx="7037119" cy="6857999"/>
          </a:xfrm>
          <a:custGeom>
            <a:avLst/>
            <a:gdLst/>
            <a:ahLst/>
            <a:cxnLst/>
            <a:rect l="l" t="t" r="r" b="b"/>
            <a:pathLst>
              <a:path w="7037119" h="6857999">
                <a:moveTo>
                  <a:pt x="0" y="0"/>
                </a:moveTo>
                <a:lnTo>
                  <a:pt x="6964192" y="0"/>
                </a:lnTo>
                <a:lnTo>
                  <a:pt x="6958160" y="70714"/>
                </a:lnTo>
                <a:cubicBezTo>
                  <a:pt x="6951001" y="105084"/>
                  <a:pt x="6926062" y="125041"/>
                  <a:pt x="6922034" y="154825"/>
                </a:cubicBezTo>
                <a:cubicBezTo>
                  <a:pt x="6888738" y="184083"/>
                  <a:pt x="6875225" y="272154"/>
                  <a:pt x="6864029" y="301580"/>
                </a:cubicBezTo>
                <a:cubicBezTo>
                  <a:pt x="6850541" y="382476"/>
                  <a:pt x="6857766" y="543626"/>
                  <a:pt x="6842156" y="642469"/>
                </a:cubicBezTo>
                <a:cubicBezTo>
                  <a:pt x="6828250" y="715553"/>
                  <a:pt x="6832569" y="729947"/>
                  <a:pt x="6802087" y="818449"/>
                </a:cubicBezTo>
                <a:cubicBezTo>
                  <a:pt x="6828151" y="830541"/>
                  <a:pt x="6801214" y="859084"/>
                  <a:pt x="6798684" y="875396"/>
                </a:cubicBezTo>
                <a:cubicBezTo>
                  <a:pt x="6792414" y="895056"/>
                  <a:pt x="6762852" y="912465"/>
                  <a:pt x="6756983" y="952375"/>
                </a:cubicBezTo>
                <a:lnTo>
                  <a:pt x="6758478" y="972424"/>
                </a:lnTo>
                <a:lnTo>
                  <a:pt x="6752651" y="996407"/>
                </a:lnTo>
                <a:cubicBezTo>
                  <a:pt x="6744201" y="1040546"/>
                  <a:pt x="6736270" y="1086165"/>
                  <a:pt x="6716997" y="1091248"/>
                </a:cubicBezTo>
                <a:cubicBezTo>
                  <a:pt x="6678332" y="1122349"/>
                  <a:pt x="6707411" y="1240829"/>
                  <a:pt x="6657090" y="1307489"/>
                </a:cubicBezTo>
                <a:cubicBezTo>
                  <a:pt x="6621135" y="1444387"/>
                  <a:pt x="6524184" y="1590429"/>
                  <a:pt x="6508075" y="1709568"/>
                </a:cubicBezTo>
                <a:cubicBezTo>
                  <a:pt x="6474780" y="1738828"/>
                  <a:pt x="6473953" y="1782449"/>
                  <a:pt x="6462759" y="1811874"/>
                </a:cubicBezTo>
                <a:cubicBezTo>
                  <a:pt x="6449270" y="1892769"/>
                  <a:pt x="6399402" y="2130120"/>
                  <a:pt x="6383790" y="2228963"/>
                </a:cubicBezTo>
                <a:cubicBezTo>
                  <a:pt x="6369883" y="2302046"/>
                  <a:pt x="6399578" y="2316440"/>
                  <a:pt x="6369096" y="2404942"/>
                </a:cubicBezTo>
                <a:cubicBezTo>
                  <a:pt x="6395161" y="2417035"/>
                  <a:pt x="6368224" y="2445577"/>
                  <a:pt x="6365696" y="2461889"/>
                </a:cubicBezTo>
                <a:cubicBezTo>
                  <a:pt x="6359423" y="2481550"/>
                  <a:pt x="6329861" y="2498958"/>
                  <a:pt x="6323990" y="2538869"/>
                </a:cubicBezTo>
                <a:cubicBezTo>
                  <a:pt x="6317721" y="2603362"/>
                  <a:pt x="6317811" y="2723423"/>
                  <a:pt x="6299971" y="2852842"/>
                </a:cubicBezTo>
                <a:cubicBezTo>
                  <a:pt x="6296888" y="2889820"/>
                  <a:pt x="6314227" y="2924069"/>
                  <a:pt x="6305256" y="2965146"/>
                </a:cubicBezTo>
                <a:lnTo>
                  <a:pt x="6297430" y="3010980"/>
                </a:lnTo>
                <a:lnTo>
                  <a:pt x="6301903" y="3017531"/>
                </a:lnTo>
                <a:lnTo>
                  <a:pt x="6312288" y="3141762"/>
                </a:lnTo>
                <a:cubicBezTo>
                  <a:pt x="6310891" y="3148458"/>
                  <a:pt x="6311653" y="3156601"/>
                  <a:pt x="6317307" y="3167974"/>
                </a:cubicBezTo>
                <a:lnTo>
                  <a:pt x="6319343" y="3170223"/>
                </a:lnTo>
                <a:lnTo>
                  <a:pt x="6388791" y="3425292"/>
                </a:lnTo>
                <a:cubicBezTo>
                  <a:pt x="6411564" y="3519098"/>
                  <a:pt x="6451294" y="3670230"/>
                  <a:pt x="6473625" y="3778499"/>
                </a:cubicBezTo>
                <a:cubicBezTo>
                  <a:pt x="6461715" y="3876413"/>
                  <a:pt x="6479795" y="3911499"/>
                  <a:pt x="6488572" y="4010514"/>
                </a:cubicBezTo>
                <a:cubicBezTo>
                  <a:pt x="6537658" y="4041328"/>
                  <a:pt x="6522549" y="4094791"/>
                  <a:pt x="6542727" y="4142824"/>
                </a:cubicBezTo>
                <a:cubicBezTo>
                  <a:pt x="6562367" y="4174785"/>
                  <a:pt x="6560025" y="4194356"/>
                  <a:pt x="6574700" y="4253089"/>
                </a:cubicBezTo>
                <a:lnTo>
                  <a:pt x="6630782" y="4495230"/>
                </a:lnTo>
                <a:cubicBezTo>
                  <a:pt x="6629041" y="4518096"/>
                  <a:pt x="6642831" y="4583613"/>
                  <a:pt x="6657121" y="4592798"/>
                </a:cubicBezTo>
                <a:cubicBezTo>
                  <a:pt x="6662404" y="4605798"/>
                  <a:pt x="6661388" y="4622935"/>
                  <a:pt x="6675304" y="4625784"/>
                </a:cubicBezTo>
                <a:cubicBezTo>
                  <a:pt x="6692614" y="4632048"/>
                  <a:pt x="6678575" y="4686348"/>
                  <a:pt x="6695194" y="4674587"/>
                </a:cubicBezTo>
                <a:cubicBezTo>
                  <a:pt x="6692850" y="4684186"/>
                  <a:pt x="6692968" y="4695174"/>
                  <a:pt x="6694674" y="4706669"/>
                </a:cubicBezTo>
                <a:lnTo>
                  <a:pt x="6696125" y="4712312"/>
                </a:lnTo>
                <a:lnTo>
                  <a:pt x="6683308" y="4752491"/>
                </a:lnTo>
                <a:cubicBezTo>
                  <a:pt x="6668335" y="4814629"/>
                  <a:pt x="6667993" y="4870176"/>
                  <a:pt x="6662625" y="4924134"/>
                </a:cubicBezTo>
                <a:cubicBezTo>
                  <a:pt x="6658601" y="5004697"/>
                  <a:pt x="6700287" y="4943260"/>
                  <a:pt x="6666282" y="5049729"/>
                </a:cubicBezTo>
                <a:cubicBezTo>
                  <a:pt x="6680923" y="5057425"/>
                  <a:pt x="6681720" y="5069899"/>
                  <a:pt x="6674923" y="5092608"/>
                </a:cubicBezTo>
                <a:cubicBezTo>
                  <a:pt x="6674055" y="5131530"/>
                  <a:pt x="6710642" y="5120894"/>
                  <a:pt x="6688949" y="5164561"/>
                </a:cubicBezTo>
                <a:lnTo>
                  <a:pt x="6713476" y="5227429"/>
                </a:lnTo>
                <a:cubicBezTo>
                  <a:pt x="6707551" y="5224995"/>
                  <a:pt x="6700321" y="5279972"/>
                  <a:pt x="6699741" y="5295738"/>
                </a:cubicBezTo>
                <a:cubicBezTo>
                  <a:pt x="6701613" y="5328539"/>
                  <a:pt x="6674230" y="5338382"/>
                  <a:pt x="6698438" y="5353315"/>
                </a:cubicBezTo>
                <a:lnTo>
                  <a:pt x="6705394" y="5356747"/>
                </a:lnTo>
                <a:cubicBezTo>
                  <a:pt x="6705576" y="5359175"/>
                  <a:pt x="6705758" y="5361603"/>
                  <a:pt x="6705941" y="5364029"/>
                </a:cubicBezTo>
                <a:cubicBezTo>
                  <a:pt x="6705372" y="5367899"/>
                  <a:pt x="6703413" y="5370023"/>
                  <a:pt x="6698760" y="5369188"/>
                </a:cubicBezTo>
                <a:cubicBezTo>
                  <a:pt x="6715543" y="5400565"/>
                  <a:pt x="6682626" y="5434448"/>
                  <a:pt x="6674560" y="5465115"/>
                </a:cubicBezTo>
                <a:cubicBezTo>
                  <a:pt x="6691190" y="5489165"/>
                  <a:pt x="6702277" y="5478984"/>
                  <a:pt x="6698322" y="5543278"/>
                </a:cubicBezTo>
                <a:lnTo>
                  <a:pt x="6673987" y="5606762"/>
                </a:lnTo>
                <a:lnTo>
                  <a:pt x="6665359" y="5656986"/>
                </a:lnTo>
                <a:lnTo>
                  <a:pt x="6718420" y="5747675"/>
                </a:lnTo>
                <a:cubicBezTo>
                  <a:pt x="6736039" y="5788270"/>
                  <a:pt x="6794550" y="5740224"/>
                  <a:pt x="6786357" y="5797270"/>
                </a:cubicBezTo>
                <a:cubicBezTo>
                  <a:pt x="6803000" y="5835160"/>
                  <a:pt x="6831082" y="5856958"/>
                  <a:pt x="6834299" y="5897781"/>
                </a:cubicBezTo>
                <a:cubicBezTo>
                  <a:pt x="6850938" y="5902014"/>
                  <a:pt x="6860579" y="5910872"/>
                  <a:pt x="6848771" y="5936497"/>
                </a:cubicBezTo>
                <a:lnTo>
                  <a:pt x="6883460" y="6064046"/>
                </a:lnTo>
                <a:cubicBezTo>
                  <a:pt x="6906450" y="6070324"/>
                  <a:pt x="6870051" y="6102610"/>
                  <a:pt x="6896072" y="6107188"/>
                </a:cubicBezTo>
                <a:cubicBezTo>
                  <a:pt x="6912283" y="6129421"/>
                  <a:pt x="6963567" y="6167207"/>
                  <a:pt x="6980725" y="6197444"/>
                </a:cubicBezTo>
                <a:cubicBezTo>
                  <a:pt x="6947762" y="6297975"/>
                  <a:pt x="6995609" y="6226141"/>
                  <a:pt x="6999028" y="6288610"/>
                </a:cubicBezTo>
                <a:cubicBezTo>
                  <a:pt x="6997432" y="6346629"/>
                  <a:pt x="7058551" y="6337651"/>
                  <a:pt x="7021306" y="6426700"/>
                </a:cubicBezTo>
                <a:cubicBezTo>
                  <a:pt x="7020466" y="6447474"/>
                  <a:pt x="7026793" y="6469543"/>
                  <a:pt x="7033259" y="6489284"/>
                </a:cubicBezTo>
                <a:lnTo>
                  <a:pt x="7037119" y="6501140"/>
                </a:lnTo>
                <a:lnTo>
                  <a:pt x="7037119" y="6557754"/>
                </a:lnTo>
                <a:lnTo>
                  <a:pt x="7031649" y="6569925"/>
                </a:lnTo>
                <a:cubicBezTo>
                  <a:pt x="7023197" y="6591634"/>
                  <a:pt x="7028560" y="6588450"/>
                  <a:pt x="7011548" y="6615002"/>
                </a:cubicBezTo>
                <a:cubicBezTo>
                  <a:pt x="7016567" y="6637881"/>
                  <a:pt x="7011534" y="6732922"/>
                  <a:pt x="7021837" y="6743644"/>
                </a:cubicBezTo>
                <a:cubicBezTo>
                  <a:pt x="7023032" y="6757943"/>
                  <a:pt x="7005198" y="6842091"/>
                  <a:pt x="7006394" y="6856390"/>
                </a:cubicBezTo>
                <a:lnTo>
                  <a:pt x="7037119" y="6856494"/>
                </a:lnTo>
                <a:lnTo>
                  <a:pt x="7037119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917071C6-AC10-41B9-80FF-C869D1C25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62799" y="1644149"/>
            <a:ext cx="3885061" cy="46102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noProof="1">
                <a:latin typeface="Times New Roman"/>
                <a:ea typeface="Batang"/>
                <a:cs typeface="Times New Roman"/>
              </a:rPr>
              <a:t>Vasarą vietinė valdžia mokyklos pastatą pavertė grūdų sandėliu.</a:t>
            </a:r>
            <a:endParaRPr lang="en-US" sz="2000" noProof="1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 noProof="1">
                <a:latin typeface="Times New Roman"/>
                <a:ea typeface="Batang"/>
                <a:cs typeface="Times New Roman"/>
              </a:rPr>
              <a:t>Rudenį mokykla buvo grąžinta mokiniams.</a:t>
            </a:r>
          </a:p>
          <a:p>
            <a:pPr marL="285750" indent="-285750">
              <a:buFont typeface="Arial"/>
              <a:buChar char="•"/>
            </a:pPr>
            <a:endParaRPr lang="en-US" sz="2000" noProof="1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 noProof="1">
                <a:latin typeface="Times New Roman"/>
                <a:ea typeface="Batang"/>
                <a:cs typeface="Times New Roman"/>
              </a:rPr>
              <a:t>In the summer, local authorities turned the school building into a grain warehouse. </a:t>
            </a:r>
          </a:p>
          <a:p>
            <a:pPr marL="285750" indent="-285750">
              <a:buFont typeface="Arial"/>
              <a:buChar char="•"/>
            </a:pPr>
            <a:r>
              <a:rPr lang="en-US" sz="2000" noProof="1">
                <a:latin typeface="Times New Roman"/>
                <a:ea typeface="Batang"/>
                <a:cs typeface="Times New Roman"/>
              </a:rPr>
              <a:t>In the autumn, the school was returned to the students.</a:t>
            </a:r>
          </a:p>
        </p:txBody>
      </p:sp>
    </p:spTree>
    <p:extLst>
      <p:ext uri="{BB962C8B-B14F-4D97-AF65-F5344CB8AC3E}">
        <p14:creationId xmlns:p14="http://schemas.microsoft.com/office/powerpoint/2010/main" val="29583314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aveikslėlis 4" descr="Paveikslėlis, kuriame yra dangus, pastatas, laukas, kelias&#10;&#10;Automatiškai sugeneruotas aprašymas">
            <a:extLst>
              <a:ext uri="{FF2B5EF4-FFF2-40B4-BE49-F238E27FC236}">
                <a16:creationId xmlns:a16="http://schemas.microsoft.com/office/drawing/2014/main" id="{49458500-7E7B-482E-96C6-FD44BBCEE4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883678B8-1F93-4480-9F5B-773FDE9BE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  <a:effectLst/>
              </a:rPr>
              <a:t>2005 </a:t>
            </a:r>
            <a:endParaRPr lang="en-US" sz="6000">
              <a:solidFill>
                <a:srgbClr val="FFFFFF"/>
              </a:solidFill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CDED5C8-638C-477B-83FC-2B2A19DF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200">
                <a:solidFill>
                  <a:srgbClr val="FFFFFF"/>
                </a:solidFill>
              </a:rPr>
              <a:t>T</a:t>
            </a:r>
            <a:r>
              <a:rPr lang="en-US" sz="2200">
                <a:solidFill>
                  <a:srgbClr val="FFFFFF"/>
                </a:solidFill>
                <a:effectLst/>
              </a:rPr>
              <a:t>he second </a:t>
            </a:r>
            <a:r>
              <a:rPr lang="lt-LT" sz="2200" err="1">
                <a:solidFill>
                  <a:srgbClr val="FFFFFF"/>
                </a:solidFill>
                <a:effectLst/>
              </a:rPr>
              <a:t>wing</a:t>
            </a:r>
            <a:r>
              <a:rPr lang="lt-LT" sz="2200">
                <a:solidFill>
                  <a:srgbClr val="FFFFFF"/>
                </a:solidFill>
                <a:effectLst/>
              </a:rPr>
              <a:t>-</a:t>
            </a:r>
            <a:r>
              <a:rPr lang="en-US" sz="2200">
                <a:solidFill>
                  <a:srgbClr val="FFFFFF"/>
                </a:solidFill>
                <a:effectLst/>
              </a:rPr>
              <a:t>building was opened</a:t>
            </a:r>
            <a:r>
              <a:rPr lang="lt-LT" sz="2200">
                <a:solidFill>
                  <a:srgbClr val="FFFFFF"/>
                </a:solidFill>
                <a:effectLst/>
              </a:rPr>
              <a:t>.</a:t>
            </a:r>
            <a:endParaRPr lang="en-US" sz="2200">
              <a:solidFill>
                <a:srgbClr val="FFFFFF"/>
              </a:solidFill>
              <a:effectLst/>
              <a:cs typeface="Calibri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200" err="1">
                <a:solidFill>
                  <a:srgbClr val="FFFFFF"/>
                </a:solidFill>
              </a:rPr>
              <a:t>Atidarytas</a:t>
            </a:r>
            <a:r>
              <a:rPr lang="en-US" sz="2200">
                <a:solidFill>
                  <a:srgbClr val="FFFFFF"/>
                </a:solidFill>
                <a:effectLst/>
              </a:rPr>
              <a:t> </a:t>
            </a:r>
            <a:r>
              <a:rPr lang="en-US" sz="2200" err="1">
                <a:solidFill>
                  <a:srgbClr val="FFFFFF"/>
                </a:solidFill>
                <a:effectLst/>
              </a:rPr>
              <a:t>antrasis</a:t>
            </a:r>
            <a:r>
              <a:rPr lang="en-US" sz="2200">
                <a:solidFill>
                  <a:srgbClr val="FFFFFF"/>
                </a:solidFill>
                <a:effectLst/>
              </a:rPr>
              <a:t> </a:t>
            </a:r>
            <a:r>
              <a:rPr lang="en-US" sz="2200" err="1">
                <a:solidFill>
                  <a:srgbClr val="FFFFFF"/>
                </a:solidFill>
                <a:effectLst/>
              </a:rPr>
              <a:t>priestatas</a:t>
            </a:r>
            <a:endParaRPr lang="en-US" sz="2200">
              <a:solidFill>
                <a:srgbClr val="FFFFFF"/>
              </a:solidFill>
              <a:cs typeface="Calibri"/>
            </a:endParaRPr>
          </a:p>
          <a:p>
            <a:pPr marL="0" indent="0" algn="ctr">
              <a:buNone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75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aveikslėlis 4" descr="Paveikslėlis, kuriame yra dangus, pastatas, laukas, kelias&#10;&#10;Automatiškai sugeneruotas aprašymas">
            <a:extLst>
              <a:ext uri="{FF2B5EF4-FFF2-40B4-BE49-F238E27FC236}">
                <a16:creationId xmlns:a16="http://schemas.microsoft.com/office/drawing/2014/main" id="{7253D77D-5958-4680-A590-ED5A363503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A4AD929-DC0F-426C-AF8C-697BF1A0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77" y="525194"/>
            <a:ext cx="10165218" cy="2806506"/>
          </a:xfrm>
        </p:spPr>
        <p:txBody>
          <a:bodyPr anchor="b">
            <a:normAutofit/>
          </a:bodyPr>
          <a:lstStyle/>
          <a:p>
            <a:r>
              <a:rPr lang="lt-LT" sz="4000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Nuo 2006 m. birželio 1 d.</a:t>
            </a:r>
            <a:br>
              <a:rPr lang="en-US" sz="4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Since</a:t>
            </a:r>
            <a:r>
              <a:rPr lang="en-US" sz="4000">
                <a:solidFill>
                  <a:srgbClr val="FFFFFF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 1st June </a:t>
            </a:r>
            <a:r>
              <a:rPr lang="en-US" sz="4000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2006</a:t>
            </a:r>
            <a:r>
              <a:rPr lang="en-US" sz="4000">
                <a:solidFill>
                  <a:srgbClr val="FFFFFF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.</a:t>
            </a:r>
            <a:endParaRPr lang="en-US" sz="400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6B7C34F-AAF4-4278-ACCE-2902D6867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lt-LT" sz="2200" err="1">
                <a:solidFill>
                  <a:srgbClr val="FFFFFF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From</a:t>
            </a:r>
            <a:r>
              <a:rPr lang="lt-LT" sz="2200">
                <a:solidFill>
                  <a:srgbClr val="FFFFFF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t-LT" sz="2200" err="1">
                <a:solidFill>
                  <a:srgbClr val="FFFFFF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the</a:t>
            </a:r>
            <a:r>
              <a:rPr lang="lt-LT" sz="2200">
                <a:solidFill>
                  <a:srgbClr val="FFFFFF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t-LT" sz="2200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1st </a:t>
            </a:r>
            <a:r>
              <a:rPr lang="lt-LT" sz="2200" err="1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of</a:t>
            </a:r>
            <a:r>
              <a:rPr lang="lt-LT" sz="2200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June, 2006, </a:t>
            </a:r>
            <a:r>
              <a:rPr lang="en-US" sz="2200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the Day Employment Center</a:t>
            </a:r>
            <a:r>
              <a:rPr lang="lt-LT" sz="2200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t-LT" sz="2200" err="1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work</a:t>
            </a:r>
            <a:r>
              <a:rPr lang="en-US" sz="2200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s</a:t>
            </a:r>
            <a:r>
              <a:rPr lang="lt-LT" sz="2200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.</a:t>
            </a:r>
            <a:endParaRPr lang="en-US" sz="2200">
              <a:solidFill>
                <a:srgbClr val="FFFFFF"/>
              </a:solidFill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lt-LT" sz="2200">
                <a:solidFill>
                  <a:srgbClr val="FFFFFF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Mokykloje</a:t>
            </a:r>
            <a:r>
              <a:rPr lang="lt-LT" sz="2200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veikia Dienos užimtumo centras.</a:t>
            </a:r>
            <a:endParaRPr lang="en-US" sz="220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00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27994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aveikslėlis 4" descr="Paveikslėlis, kuriame yra dangus, pastatas, laukas, kelias&#10;&#10;Automatiškai sugeneruotas aprašymas">
            <a:extLst>
              <a:ext uri="{FF2B5EF4-FFF2-40B4-BE49-F238E27FC236}">
                <a16:creationId xmlns:a16="http://schemas.microsoft.com/office/drawing/2014/main" id="{063F1B40-CB98-47FE-84AC-560474059C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D0D51A1E-65BE-47C9-A781-8599E0245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lt-LT" sz="40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2007 </a:t>
            </a:r>
            <a:endParaRPr lang="en-US" sz="4000">
              <a:solidFill>
                <a:srgbClr val="FF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9443214-1DE0-46BA-9FF7-1A53D9A01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1519" y="1276685"/>
            <a:ext cx="5910518" cy="545189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The name “Saul</a:t>
            </a:r>
            <a:r>
              <a:rPr lang="lt-LT" sz="2200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ė</a:t>
            </a:r>
            <a:r>
              <a:rPr lang="en-US" sz="2200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”</a:t>
            </a:r>
            <a:r>
              <a:rPr lang="lt-LT" sz="2200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(</a:t>
            </a:r>
            <a:r>
              <a:rPr lang="lt-LT" sz="2200" i="1" err="1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in</a:t>
            </a:r>
            <a:r>
              <a:rPr lang="lt-LT" sz="2200" i="1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t-LT" sz="2200" i="1" err="1">
                <a:solidFill>
                  <a:srgbClr val="FFFFFF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E</a:t>
            </a:r>
            <a:r>
              <a:rPr lang="lt-LT" sz="2200" i="1" err="1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nglish‘Sun</a:t>
            </a:r>
            <a:r>
              <a:rPr lang="lt-LT" sz="2200" i="1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‘</a:t>
            </a:r>
            <a:r>
              <a:rPr lang="lt-LT" sz="2200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)</a:t>
            </a:r>
            <a:r>
              <a:rPr lang="en-US" sz="2200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was chosen for the school by universal </a:t>
            </a:r>
            <a:r>
              <a:rPr lang="lt-LT" sz="2200" err="1">
                <a:solidFill>
                  <a:srgbClr val="FFFFFF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voting</a:t>
            </a:r>
            <a:r>
              <a:rPr lang="en-US" sz="2200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and </a:t>
            </a:r>
            <a:r>
              <a:rPr lang="en-US" sz="2200" err="1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Joniškis</a:t>
            </a:r>
            <a:r>
              <a:rPr lang="en-US" sz="2200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Secondary School </a:t>
            </a:r>
            <a:r>
              <a:rPr lang="lt-LT" sz="2200">
                <a:solidFill>
                  <a:srgbClr val="FFFFFF"/>
                </a:solidFill>
                <a:effectLst/>
              </a:rPr>
              <a:t>№2 </a:t>
            </a:r>
            <a:r>
              <a:rPr lang="en-US" sz="2200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was name</a:t>
            </a:r>
            <a:r>
              <a:rPr lang="lt-LT" sz="2200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d</a:t>
            </a:r>
            <a:r>
              <a:rPr lang="en-US" sz="2200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t-LT" sz="2200" err="1">
                <a:solidFill>
                  <a:srgbClr val="FFFFFF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as</a:t>
            </a:r>
            <a:r>
              <a:rPr lang="en-US" sz="2200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sz="2200" err="1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Joniškis</a:t>
            </a:r>
            <a:r>
              <a:rPr lang="en-US" sz="2200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“S</a:t>
            </a:r>
            <a:r>
              <a:rPr lang="lt-LT" sz="2200" err="1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aulės</a:t>
            </a:r>
            <a:r>
              <a:rPr lang="en-US" sz="2200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” Secondary School.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lt-LT" sz="2200">
                <a:solidFill>
                  <a:srgbClr val="FFFFFF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Visuotiniu</a:t>
            </a:r>
            <a:r>
              <a:rPr lang="lt-LT" sz="2200">
                <a:solidFill>
                  <a:srgbClr val="FFFF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balsavimu mokyklai išrinktas „Saulės“ vardas ir Joniškio 2-oji vidurinė mokykla gavo naują vardą – Joniškio „Saulės“ vidurinė mokykla.</a:t>
            </a:r>
            <a:endParaRPr lang="en-US" sz="2200">
              <a:solidFill>
                <a:srgbClr val="FFFFFF"/>
              </a:solidFill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sz="2400">
              <a:solidFill>
                <a:srgbClr val="FFFFFF"/>
              </a:solidFill>
              <a:cs typeface="Calibri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5229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aveikslėlis 4" descr="Paveikslėlis, kuriame yra dangus, pastatas, laukas, kelias&#10;&#10;Automatiškai sugeneruotas aprašymas">
            <a:extLst>
              <a:ext uri="{FF2B5EF4-FFF2-40B4-BE49-F238E27FC236}">
                <a16:creationId xmlns:a16="http://schemas.microsoft.com/office/drawing/2014/main" id="{6059D4DC-02BD-4B77-8A8C-318C2D2509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51633DA9-223A-4244-B056-1A2457FD0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  <a:effectLst/>
              </a:rPr>
              <a:t>2007 </a:t>
            </a:r>
            <a:endParaRPr lang="en-US" sz="5200">
              <a:solidFill>
                <a:schemeClr val="bg1"/>
              </a:solidFill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849CCF1-E603-4E8B-8BE1-10B6565AD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4072043"/>
            <a:ext cx="10058400" cy="14887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200">
                <a:solidFill>
                  <a:srgbClr val="FFFFFF"/>
                </a:solidFill>
              </a:rPr>
              <a:t>I</a:t>
            </a:r>
            <a:r>
              <a:rPr lang="en-US" sz="2200">
                <a:solidFill>
                  <a:srgbClr val="FFFFFF"/>
                </a:solidFill>
                <a:effectLst/>
              </a:rPr>
              <a:t>n spring, the 50th (last) grad</a:t>
            </a:r>
            <a:r>
              <a:rPr lang="lt-LT" sz="2200" err="1">
                <a:solidFill>
                  <a:srgbClr val="FFFFFF"/>
                </a:solidFill>
                <a:effectLst/>
              </a:rPr>
              <a:t>es</a:t>
            </a:r>
            <a:r>
              <a:rPr lang="en-US" sz="2200">
                <a:solidFill>
                  <a:srgbClr val="FFFFFF"/>
                </a:solidFill>
                <a:effectLst/>
              </a:rPr>
              <a:t> said goodbye to the school.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200" err="1">
                <a:solidFill>
                  <a:srgbClr val="FFFFFF"/>
                </a:solidFill>
              </a:rPr>
              <a:t>Pavasarį</a:t>
            </a:r>
            <a:r>
              <a:rPr lang="en-US" sz="2200">
                <a:solidFill>
                  <a:srgbClr val="FFFFFF"/>
                </a:solidFill>
                <a:effectLst/>
              </a:rPr>
              <a:t>  </a:t>
            </a:r>
            <a:r>
              <a:rPr lang="en-US" sz="2200" err="1">
                <a:solidFill>
                  <a:srgbClr val="FFFFFF"/>
                </a:solidFill>
                <a:effectLst/>
              </a:rPr>
              <a:t>su</a:t>
            </a:r>
            <a:r>
              <a:rPr lang="en-US" sz="2200">
                <a:solidFill>
                  <a:srgbClr val="FFFFFF"/>
                </a:solidFill>
                <a:effectLst/>
              </a:rPr>
              <a:t> </a:t>
            </a:r>
            <a:r>
              <a:rPr lang="en-US" sz="2200" err="1">
                <a:solidFill>
                  <a:srgbClr val="FFFFFF"/>
                </a:solidFill>
                <a:effectLst/>
              </a:rPr>
              <a:t>mokykla</a:t>
            </a:r>
            <a:r>
              <a:rPr lang="en-US" sz="2200">
                <a:solidFill>
                  <a:srgbClr val="FFFFFF"/>
                </a:solidFill>
                <a:effectLst/>
              </a:rPr>
              <a:t> </a:t>
            </a:r>
            <a:r>
              <a:rPr lang="en-US" sz="2200" err="1">
                <a:solidFill>
                  <a:srgbClr val="FFFFFF"/>
                </a:solidFill>
                <a:effectLst/>
              </a:rPr>
              <a:t>atsisveikino</a:t>
            </a:r>
            <a:r>
              <a:rPr lang="en-US" sz="2200">
                <a:solidFill>
                  <a:srgbClr val="FFFFFF"/>
                </a:solidFill>
                <a:effectLst/>
              </a:rPr>
              <a:t> 50-oji (</a:t>
            </a:r>
            <a:r>
              <a:rPr lang="en-US" sz="2200" err="1">
                <a:solidFill>
                  <a:srgbClr val="FFFFFF"/>
                </a:solidFill>
                <a:effectLst/>
              </a:rPr>
              <a:t>paskutinioji</a:t>
            </a:r>
            <a:r>
              <a:rPr lang="en-US" sz="2200">
                <a:solidFill>
                  <a:srgbClr val="FFFFFF"/>
                </a:solidFill>
                <a:effectLst/>
              </a:rPr>
              <a:t>) </a:t>
            </a:r>
            <a:r>
              <a:rPr lang="en-US" sz="2200" err="1">
                <a:solidFill>
                  <a:srgbClr val="FFFFFF"/>
                </a:solidFill>
                <a:effectLst/>
              </a:rPr>
              <a:t>abiturientų</a:t>
            </a:r>
            <a:r>
              <a:rPr lang="en-US" sz="2200">
                <a:solidFill>
                  <a:srgbClr val="FFFFFF"/>
                </a:solidFill>
                <a:effectLst/>
              </a:rPr>
              <a:t> </a:t>
            </a:r>
            <a:r>
              <a:rPr lang="en-US" sz="2200" err="1">
                <a:solidFill>
                  <a:srgbClr val="FFFFFF"/>
                </a:solidFill>
                <a:effectLst/>
              </a:rPr>
              <a:t>laida</a:t>
            </a:r>
            <a:r>
              <a:rPr lang="en-US" sz="2200">
                <a:solidFill>
                  <a:srgbClr val="FFFFFF"/>
                </a:solidFill>
                <a:effectLst/>
              </a:rPr>
              <a:t>.</a:t>
            </a:r>
            <a:endParaRPr lang="en-US" sz="2200">
              <a:solidFill>
                <a:srgbClr val="FFFFFF"/>
              </a:solidFill>
              <a:cs typeface="Calibri"/>
            </a:endParaRPr>
          </a:p>
          <a:p>
            <a:pPr marL="0" indent="0" algn="ctr">
              <a:buNone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803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E3F24C81-91E4-4AED-BB47-6307A4288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lt-LT" sz="4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2009 </a:t>
            </a:r>
            <a:endParaRPr lang="en-US" sz="400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43D673E-E3D7-4BCB-B1D1-3E0E9C6AE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lt-LT" sz="2200" err="1">
                <a:latin typeface="Times New Roman"/>
                <a:ea typeface="Times New Roman" panose="02020603050405020304" pitchFamily="18" charset="0"/>
                <a:cs typeface="Times New Roman"/>
              </a:rPr>
              <a:t>An</a:t>
            </a:r>
            <a:r>
              <a:rPr lang="lt-LT" sz="2200"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sz="22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adult </a:t>
            </a:r>
            <a:r>
              <a:rPr lang="lt-LT" sz="2200" err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education</a:t>
            </a:r>
            <a:r>
              <a:rPr lang="lt-LT" sz="22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t-LT" sz="2200" err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was</a:t>
            </a:r>
            <a:r>
              <a:rPr lang="lt-LT" sz="22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t-LT" sz="2200" err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finished</a:t>
            </a:r>
            <a:r>
              <a:rPr lang="lt-LT" sz="2200">
                <a:solidFill>
                  <a:srgbClr val="FF0000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.</a:t>
            </a:r>
            <a:endParaRPr lang="en-US" sz="2200">
              <a:solidFill>
                <a:srgbClr val="FF0000"/>
              </a:solidFill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lt-LT" sz="2200">
                <a:latin typeface="Times New Roman"/>
                <a:ea typeface="Times New Roman" panose="02020603050405020304" pitchFamily="18" charset="0"/>
                <a:cs typeface="Times New Roman"/>
              </a:rPr>
              <a:t>Atsisveikinta</a:t>
            </a:r>
            <a:r>
              <a:rPr lang="lt-LT" sz="22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  su suaugusiųjų  klasių ugdytiniais.</a:t>
            </a:r>
            <a:endParaRPr lang="en-US" sz="220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endParaRPr lang="en-US" sz="2200"/>
          </a:p>
          <a:p>
            <a:pPr marL="0" indent="0">
              <a:lnSpc>
                <a:spcPct val="150000"/>
              </a:lnSpc>
              <a:buNone/>
            </a:pPr>
            <a:endParaRPr lang="en-US" sz="2000"/>
          </a:p>
        </p:txBody>
      </p:sp>
      <p:pic>
        <p:nvPicPr>
          <p:cNvPr id="5" name="Paveikslėlis 4" descr="Paveikslėlis, kuriame yra dangus, pastatas, laukas, kelias&#10;&#10;Automatiškai sugeneruotas aprašymas">
            <a:extLst>
              <a:ext uri="{FF2B5EF4-FFF2-40B4-BE49-F238E27FC236}">
                <a16:creationId xmlns:a16="http://schemas.microsoft.com/office/drawing/2014/main" id="{D5572D85-4AE8-41F4-AE5A-E8A0DA6D04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965025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 descr="Paveikslėlis, kuriame yra dangus, pastatas, laukas, kelias&#10;&#10;Automatiškai sugeneruotas aprašymas">
            <a:extLst>
              <a:ext uri="{FF2B5EF4-FFF2-40B4-BE49-F238E27FC236}">
                <a16:creationId xmlns:a16="http://schemas.microsoft.com/office/drawing/2014/main" id="{709AF6D9-6934-4D76-B327-05C09E5046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48" name="Freeform: Shape 25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92E1E672-F649-408A-84BE-EC669D67C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 fontScale="90000"/>
          </a:bodyPr>
          <a:lstStyle/>
          <a:p>
            <a:r>
              <a:rPr lang="lt-LT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Nuo 2009 m. rugsėjo 1 d</a:t>
            </a:r>
            <a:br>
              <a:rPr lang="en-US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Since 2009 September 1</a:t>
            </a:r>
            <a:endParaRPr lang="en-US" sz="360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562A3AA-2A70-4B90-A629-74ADF0AEA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737" y="4808584"/>
            <a:ext cx="10081212" cy="168477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lt-LT" sz="1800" err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In</a:t>
            </a:r>
            <a:r>
              <a:rPr lang="lt-LT" sz="18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2009 </a:t>
            </a:r>
            <a:r>
              <a:rPr lang="en-US" sz="18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the school changes its name, now it is called </a:t>
            </a:r>
            <a:r>
              <a:rPr lang="en-US" sz="1800" err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Joniškis</a:t>
            </a:r>
            <a:r>
              <a:rPr lang="en-US" sz="18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t-LT" sz="18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“S</a:t>
            </a:r>
            <a:r>
              <a:rPr lang="lt-LT" sz="1800">
                <a:latin typeface="Times New Roman"/>
                <a:ea typeface="Times New Roman" panose="02020603050405020304" pitchFamily="18" charset="0"/>
                <a:cs typeface="Times New Roman"/>
              </a:rPr>
              <a:t>aulės</a:t>
            </a:r>
            <a:r>
              <a:rPr lang="en-US" sz="18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" basic school and educates students in grades 1-10.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lt-LT" sz="1800">
                <a:latin typeface="Times New Roman"/>
                <a:ea typeface="Times New Roman" panose="02020603050405020304" pitchFamily="18" charset="0"/>
                <a:cs typeface="Times New Roman"/>
              </a:rPr>
              <a:t>Mokykla</a:t>
            </a:r>
            <a:r>
              <a:rPr lang="lt-LT" sz="18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  keičia vardą, dabar ji vadinasi Joniškio „Saulės“ pagrindinė mokykla ir ugdo 1-10 klasių mokinius.</a:t>
            </a:r>
            <a:endParaRPr lang="en-US" sz="180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sz="1800"/>
          </a:p>
          <a:p>
            <a:pPr marL="0" indent="0">
              <a:lnSpc>
                <a:spcPct val="150000"/>
              </a:lnSpc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68662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755C732-3264-4614-8316-41F75483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C7C6ED-4EA1-4532-A820-59A8ADEE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A197BB7-B689-4B37-8BE2-FC23F6ED6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3E4556-7891-471E-B9B7-A38508C75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F9C6176-D87B-4D8F-8BC3-FE6DF55C4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838BA48-DDFB-46B3-9EF6-031C91D27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102619" y="4404852"/>
            <a:ext cx="9989677" cy="10547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lt-LT" sz="3400" b="1" dirty="0">
                <a:solidFill>
                  <a:srgbClr val="262626"/>
                </a:solidFill>
              </a:rPr>
              <a:t>„Saulės” pagrindinės mokyklos laiko juosta </a:t>
            </a:r>
            <a:br>
              <a:rPr lang="lt-LT" sz="3400" b="1" dirty="0">
                <a:solidFill>
                  <a:srgbClr val="262626"/>
                </a:solidFill>
              </a:rPr>
            </a:br>
            <a:r>
              <a:rPr lang="en-US" sz="3400" b="1" dirty="0">
                <a:solidFill>
                  <a:srgbClr val="262626"/>
                </a:solidFill>
              </a:rPr>
              <a:t>"</a:t>
            </a:r>
            <a:r>
              <a:rPr lang="en-US" sz="3400" b="1" dirty="0" err="1">
                <a:solidFill>
                  <a:srgbClr val="262626"/>
                </a:solidFill>
              </a:rPr>
              <a:t>Saulė</a:t>
            </a:r>
            <a:r>
              <a:rPr lang="en-US" sz="3400" b="1" dirty="0">
                <a:solidFill>
                  <a:srgbClr val="262626"/>
                </a:solidFill>
              </a:rPr>
              <a:t>" basic school time zone</a:t>
            </a:r>
            <a:r>
              <a:rPr lang="lt-LT" sz="3400" b="1" dirty="0">
                <a:solidFill>
                  <a:srgbClr val="262626"/>
                </a:solidFill>
              </a:rPr>
              <a:t> 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298448" y="5540582"/>
            <a:ext cx="9603727" cy="3887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lt-LT" sz="2000" b="1">
                <a:solidFill>
                  <a:srgbClr val="000000"/>
                </a:solidFill>
              </a:rPr>
              <a:t>Smiltė Zablockytė 7j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D786D6-2C42-45AF-888B-F2038C4D0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037FC8DA-FA2C-448C-8AE4-62F6E2F4B9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734" y="1410207"/>
            <a:ext cx="6378895" cy="245587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D6659D-FA60-4C6D-A9F6-063E294AA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2041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4400" b="1" dirty="0"/>
              <a:t>Iki 1936m. </a:t>
            </a:r>
            <a:br>
              <a:rPr lang="lt-LT" sz="4400" b="1" dirty="0"/>
            </a:br>
            <a:r>
              <a:rPr lang="lt-LT" sz="4400" b="1" dirty="0"/>
              <a:t>Until 1936.</a:t>
            </a:r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78839" y="1041400"/>
            <a:ext cx="3379339" cy="5267774"/>
          </a:xfr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dirty="0"/>
              <a:t>Joniškio pradžios mokykla buvo įkurdinta keliose vietose. Carizmo laikais vadinama „narodnaja“.  </a:t>
            </a:r>
          </a:p>
          <a:p>
            <a:r>
              <a:rPr lang="en-US" dirty="0" err="1"/>
              <a:t>Joniškis</a:t>
            </a:r>
            <a:r>
              <a:rPr lang="en-US" dirty="0"/>
              <a:t> Primary School was located in several places. In tsarist times it is called "</a:t>
            </a:r>
            <a:r>
              <a:rPr lang="en-US" dirty="0" err="1"/>
              <a:t>narodnaya</a:t>
            </a:r>
            <a:r>
              <a:rPr lang="en-US" dirty="0"/>
              <a:t>."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510032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400" b="1" dirty="0"/>
              <a:t>1936 m.</a:t>
            </a:r>
            <a:r>
              <a:rPr lang="lt-LT" dirty="0"/>
              <a:t> </a:t>
            </a:r>
            <a:br>
              <a:rPr lang="lt-LT" dirty="0"/>
            </a:br>
            <a:r>
              <a:rPr lang="lt-LT" sz="4000" b="1" dirty="0"/>
              <a:t>Until 1936</a:t>
            </a:r>
            <a:r>
              <a:rPr lang="lt-LT" dirty="0"/>
              <a:t>.</a:t>
            </a:r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dirty="0"/>
              <a:t> Atidarytas naujas mokyklos pastatas. </a:t>
            </a:r>
          </a:p>
          <a:p>
            <a:r>
              <a:rPr lang="en-US" dirty="0"/>
              <a:t>A new school building has opened</a:t>
            </a:r>
            <a:r>
              <a:rPr lang="lt-L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00148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4400" b="1" dirty="0"/>
              <a:t>Vokiečių okupacijos metais </a:t>
            </a:r>
            <a:br>
              <a:rPr lang="lt-LT" sz="4400" b="1" dirty="0"/>
            </a:br>
            <a:r>
              <a:rPr lang="en-US" sz="4400" b="1" dirty="0"/>
              <a:t>The years of German occupation</a:t>
            </a:r>
            <a:endParaRPr lang="lt-LT" sz="4400" b="1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dirty="0"/>
              <a:t>Vokiečių okupacijos metais mokyklos pastatą užėmė vokiečių kariuomenė ir įkūrė karo ligoninę. Pasitraukdami vokiečiai iš vidaus susprogdino mokyklos pastatą.  </a:t>
            </a:r>
          </a:p>
          <a:p>
            <a:r>
              <a:rPr lang="en-US" dirty="0"/>
              <a:t>During the years of German occupation, the school building was occupied by the German army and a military hospital was established. As they retreated, the Germans blew up the school building from the inside.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47157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7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Ink 19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21" name="Ink 19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3" name="Rectangle 21">
            <a:extLst>
              <a:ext uri="{FF2B5EF4-FFF2-40B4-BE49-F238E27FC236}">
                <a16:creationId xmlns:a16="http://schemas.microsoft.com/office/drawing/2014/main" id="{9CBA58E7-9A9C-4C81-A025-88F5595B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3">
            <a:extLst>
              <a:ext uri="{FF2B5EF4-FFF2-40B4-BE49-F238E27FC236}">
                <a16:creationId xmlns:a16="http://schemas.microsoft.com/office/drawing/2014/main" id="{BAD1FD00-072F-41B1-A5C3-D9E51FFF2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768629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560151 w 10768629"/>
              <a:gd name="connsiteY167" fmla="*/ 1963609 h 1978172"/>
              <a:gd name="connsiteX168" fmla="*/ 2367221 w 10768629"/>
              <a:gd name="connsiteY168" fmla="*/ 1971884 h 1978172"/>
              <a:gd name="connsiteX169" fmla="*/ 2272130 w 10768629"/>
              <a:gd name="connsiteY169" fmla="*/ 1961162 h 1978172"/>
              <a:gd name="connsiteX170" fmla="*/ 2189404 w 10768629"/>
              <a:gd name="connsiteY170" fmla="*/ 1978172 h 1978172"/>
              <a:gd name="connsiteX171" fmla="*/ 2077704 w 10768629"/>
              <a:gd name="connsiteY171" fmla="*/ 1965002 h 1978172"/>
              <a:gd name="connsiteX172" fmla="*/ 1967996 w 10768629"/>
              <a:gd name="connsiteY172" fmla="*/ 1953187 h 1978172"/>
              <a:gd name="connsiteX173" fmla="*/ 1855805 w 10768629"/>
              <a:gd name="connsiteY173" fmla="*/ 1926082 h 1978172"/>
              <a:gd name="connsiteX174" fmla="*/ 1790957 w 10768629"/>
              <a:gd name="connsiteY174" fmla="*/ 1919460 h 1978172"/>
              <a:gd name="connsiteX175" fmla="*/ 1613978 w 10768629"/>
              <a:gd name="connsiteY175" fmla="*/ 1891581 h 1978172"/>
              <a:gd name="connsiteX176" fmla="*/ 1436831 w 10768629"/>
              <a:gd name="connsiteY176" fmla="*/ 1856201 h 1978172"/>
              <a:gd name="connsiteX177" fmla="*/ 1332568 w 10768629"/>
              <a:gd name="connsiteY177" fmla="*/ 1793149 h 1978172"/>
              <a:gd name="connsiteX178" fmla="*/ 1186881 w 10768629"/>
              <a:gd name="connsiteY178" fmla="*/ 1768613 h 1978172"/>
              <a:gd name="connsiteX179" fmla="*/ 1162595 w 10768629"/>
              <a:gd name="connsiteY179" fmla="*/ 1758337 h 1978172"/>
              <a:gd name="connsiteX180" fmla="*/ 1128523 w 10768629"/>
              <a:gd name="connsiteY180" fmla="*/ 1763621 h 1978172"/>
              <a:gd name="connsiteX181" fmla="*/ 991903 w 10768629"/>
              <a:gd name="connsiteY181" fmla="*/ 1786741 h 1978172"/>
              <a:gd name="connsiteX182" fmla="*/ 883960 w 10768629"/>
              <a:gd name="connsiteY182" fmla="*/ 1822386 h 1978172"/>
              <a:gd name="connsiteX183" fmla="*/ 766531 w 10768629"/>
              <a:gd name="connsiteY183" fmla="*/ 1805053 h 1978172"/>
              <a:gd name="connsiteX184" fmla="*/ 669779 w 10768629"/>
              <a:gd name="connsiteY184" fmla="*/ 1800537 h 1978172"/>
              <a:gd name="connsiteX185" fmla="*/ 523898 w 10768629"/>
              <a:gd name="connsiteY185" fmla="*/ 1811085 h 1978172"/>
              <a:gd name="connsiteX186" fmla="*/ 360251 w 10768629"/>
              <a:gd name="connsiteY186" fmla="*/ 1830735 h 1978172"/>
              <a:gd name="connsiteX187" fmla="*/ 255207 w 10768629"/>
              <a:gd name="connsiteY187" fmla="*/ 1818275 h 1978172"/>
              <a:gd name="connsiteX188" fmla="*/ 101803 w 10768629"/>
              <a:gd name="connsiteY188" fmla="*/ 1870647 h 1978172"/>
              <a:gd name="connsiteX189" fmla="*/ 25397 w 10768629"/>
              <a:gd name="connsiteY189" fmla="*/ 1888443 h 1978172"/>
              <a:gd name="connsiteX190" fmla="*/ 2370 w 10768629"/>
              <a:gd name="connsiteY190" fmla="*/ 1878311 h 1978172"/>
              <a:gd name="connsiteX191" fmla="*/ 0 w 10768629"/>
              <a:gd name="connsiteY191" fmla="*/ 1878785 h 1978172"/>
              <a:gd name="connsiteX192" fmla="*/ 0 w 10768629"/>
              <a:gd name="connsiteY192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31503 w 10768629"/>
              <a:gd name="connsiteY166" fmla="*/ 1931749 h 1978172"/>
              <a:gd name="connsiteX167" fmla="*/ 2560151 w 10768629"/>
              <a:gd name="connsiteY167" fmla="*/ 1963609 h 1978172"/>
              <a:gd name="connsiteX168" fmla="*/ 2367221 w 10768629"/>
              <a:gd name="connsiteY168" fmla="*/ 1971884 h 1978172"/>
              <a:gd name="connsiteX169" fmla="*/ 2272130 w 10768629"/>
              <a:gd name="connsiteY169" fmla="*/ 1961162 h 1978172"/>
              <a:gd name="connsiteX170" fmla="*/ 2189404 w 10768629"/>
              <a:gd name="connsiteY170" fmla="*/ 1978172 h 1978172"/>
              <a:gd name="connsiteX171" fmla="*/ 2077704 w 10768629"/>
              <a:gd name="connsiteY171" fmla="*/ 1965002 h 1978172"/>
              <a:gd name="connsiteX172" fmla="*/ 1967996 w 10768629"/>
              <a:gd name="connsiteY172" fmla="*/ 1953187 h 1978172"/>
              <a:gd name="connsiteX173" fmla="*/ 1855805 w 10768629"/>
              <a:gd name="connsiteY173" fmla="*/ 1926082 h 1978172"/>
              <a:gd name="connsiteX174" fmla="*/ 1790957 w 10768629"/>
              <a:gd name="connsiteY174" fmla="*/ 1919460 h 1978172"/>
              <a:gd name="connsiteX175" fmla="*/ 1613978 w 10768629"/>
              <a:gd name="connsiteY175" fmla="*/ 1891581 h 1978172"/>
              <a:gd name="connsiteX176" fmla="*/ 1436831 w 10768629"/>
              <a:gd name="connsiteY176" fmla="*/ 1856201 h 1978172"/>
              <a:gd name="connsiteX177" fmla="*/ 1332568 w 10768629"/>
              <a:gd name="connsiteY177" fmla="*/ 1793149 h 1978172"/>
              <a:gd name="connsiteX178" fmla="*/ 1186881 w 10768629"/>
              <a:gd name="connsiteY178" fmla="*/ 1768613 h 1978172"/>
              <a:gd name="connsiteX179" fmla="*/ 1162595 w 10768629"/>
              <a:gd name="connsiteY179" fmla="*/ 1758337 h 1978172"/>
              <a:gd name="connsiteX180" fmla="*/ 1128523 w 10768629"/>
              <a:gd name="connsiteY180" fmla="*/ 1763621 h 1978172"/>
              <a:gd name="connsiteX181" fmla="*/ 991903 w 10768629"/>
              <a:gd name="connsiteY181" fmla="*/ 1786741 h 1978172"/>
              <a:gd name="connsiteX182" fmla="*/ 883960 w 10768629"/>
              <a:gd name="connsiteY182" fmla="*/ 1822386 h 1978172"/>
              <a:gd name="connsiteX183" fmla="*/ 766531 w 10768629"/>
              <a:gd name="connsiteY183" fmla="*/ 1805053 h 1978172"/>
              <a:gd name="connsiteX184" fmla="*/ 669779 w 10768629"/>
              <a:gd name="connsiteY184" fmla="*/ 1800537 h 1978172"/>
              <a:gd name="connsiteX185" fmla="*/ 523898 w 10768629"/>
              <a:gd name="connsiteY185" fmla="*/ 1811085 h 1978172"/>
              <a:gd name="connsiteX186" fmla="*/ 360251 w 10768629"/>
              <a:gd name="connsiteY186" fmla="*/ 1830735 h 1978172"/>
              <a:gd name="connsiteX187" fmla="*/ 255207 w 10768629"/>
              <a:gd name="connsiteY187" fmla="*/ 1818275 h 1978172"/>
              <a:gd name="connsiteX188" fmla="*/ 101803 w 10768629"/>
              <a:gd name="connsiteY188" fmla="*/ 1870647 h 1978172"/>
              <a:gd name="connsiteX189" fmla="*/ 25397 w 10768629"/>
              <a:gd name="connsiteY189" fmla="*/ 1888443 h 1978172"/>
              <a:gd name="connsiteX190" fmla="*/ 2370 w 10768629"/>
              <a:gd name="connsiteY190" fmla="*/ 1878311 h 1978172"/>
              <a:gd name="connsiteX191" fmla="*/ 0 w 10768629"/>
              <a:gd name="connsiteY191" fmla="*/ 1878785 h 1978172"/>
              <a:gd name="connsiteX192" fmla="*/ 0 w 10768629"/>
              <a:gd name="connsiteY192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91363 w 10768629"/>
              <a:gd name="connsiteY163" fmla="*/ 1929171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31503 w 10768629"/>
              <a:gd name="connsiteY166" fmla="*/ 1931749 h 1978172"/>
              <a:gd name="connsiteX167" fmla="*/ 2560151 w 10768629"/>
              <a:gd name="connsiteY167" fmla="*/ 1963609 h 1978172"/>
              <a:gd name="connsiteX168" fmla="*/ 2367221 w 10768629"/>
              <a:gd name="connsiteY168" fmla="*/ 1971884 h 1978172"/>
              <a:gd name="connsiteX169" fmla="*/ 2272130 w 10768629"/>
              <a:gd name="connsiteY169" fmla="*/ 1961162 h 1978172"/>
              <a:gd name="connsiteX170" fmla="*/ 2189404 w 10768629"/>
              <a:gd name="connsiteY170" fmla="*/ 1978172 h 1978172"/>
              <a:gd name="connsiteX171" fmla="*/ 2077704 w 10768629"/>
              <a:gd name="connsiteY171" fmla="*/ 1965002 h 1978172"/>
              <a:gd name="connsiteX172" fmla="*/ 1967996 w 10768629"/>
              <a:gd name="connsiteY172" fmla="*/ 1953187 h 1978172"/>
              <a:gd name="connsiteX173" fmla="*/ 1855805 w 10768629"/>
              <a:gd name="connsiteY173" fmla="*/ 1926082 h 1978172"/>
              <a:gd name="connsiteX174" fmla="*/ 1790957 w 10768629"/>
              <a:gd name="connsiteY174" fmla="*/ 1919460 h 1978172"/>
              <a:gd name="connsiteX175" fmla="*/ 1613978 w 10768629"/>
              <a:gd name="connsiteY175" fmla="*/ 1891581 h 1978172"/>
              <a:gd name="connsiteX176" fmla="*/ 1436831 w 10768629"/>
              <a:gd name="connsiteY176" fmla="*/ 1856201 h 1978172"/>
              <a:gd name="connsiteX177" fmla="*/ 1332568 w 10768629"/>
              <a:gd name="connsiteY177" fmla="*/ 1793149 h 1978172"/>
              <a:gd name="connsiteX178" fmla="*/ 1186881 w 10768629"/>
              <a:gd name="connsiteY178" fmla="*/ 1768613 h 1978172"/>
              <a:gd name="connsiteX179" fmla="*/ 1162595 w 10768629"/>
              <a:gd name="connsiteY179" fmla="*/ 1758337 h 1978172"/>
              <a:gd name="connsiteX180" fmla="*/ 1128523 w 10768629"/>
              <a:gd name="connsiteY180" fmla="*/ 1763621 h 1978172"/>
              <a:gd name="connsiteX181" fmla="*/ 991903 w 10768629"/>
              <a:gd name="connsiteY181" fmla="*/ 1786741 h 1978172"/>
              <a:gd name="connsiteX182" fmla="*/ 883960 w 10768629"/>
              <a:gd name="connsiteY182" fmla="*/ 1822386 h 1978172"/>
              <a:gd name="connsiteX183" fmla="*/ 766531 w 10768629"/>
              <a:gd name="connsiteY183" fmla="*/ 1805053 h 1978172"/>
              <a:gd name="connsiteX184" fmla="*/ 669779 w 10768629"/>
              <a:gd name="connsiteY184" fmla="*/ 1800537 h 1978172"/>
              <a:gd name="connsiteX185" fmla="*/ 523898 w 10768629"/>
              <a:gd name="connsiteY185" fmla="*/ 1811085 h 1978172"/>
              <a:gd name="connsiteX186" fmla="*/ 360251 w 10768629"/>
              <a:gd name="connsiteY186" fmla="*/ 1830735 h 1978172"/>
              <a:gd name="connsiteX187" fmla="*/ 255207 w 10768629"/>
              <a:gd name="connsiteY187" fmla="*/ 1818275 h 1978172"/>
              <a:gd name="connsiteX188" fmla="*/ 101803 w 10768629"/>
              <a:gd name="connsiteY188" fmla="*/ 1870647 h 1978172"/>
              <a:gd name="connsiteX189" fmla="*/ 25397 w 10768629"/>
              <a:gd name="connsiteY189" fmla="*/ 1888443 h 1978172"/>
              <a:gd name="connsiteX190" fmla="*/ 2370 w 10768629"/>
              <a:gd name="connsiteY190" fmla="*/ 1878311 h 1978172"/>
              <a:gd name="connsiteX191" fmla="*/ 0 w 10768629"/>
              <a:gd name="connsiteY191" fmla="*/ 1878785 h 1978172"/>
              <a:gd name="connsiteX192" fmla="*/ 0 w 10768629"/>
              <a:gd name="connsiteY192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28929 w 10768629"/>
              <a:gd name="connsiteY162" fmla="*/ 1938226 h 1978172"/>
              <a:gd name="connsiteX163" fmla="*/ 3091363 w 10768629"/>
              <a:gd name="connsiteY163" fmla="*/ 1929171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31503 w 10768629"/>
              <a:gd name="connsiteY166" fmla="*/ 1931749 h 1978172"/>
              <a:gd name="connsiteX167" fmla="*/ 2560151 w 10768629"/>
              <a:gd name="connsiteY167" fmla="*/ 1963609 h 1978172"/>
              <a:gd name="connsiteX168" fmla="*/ 2367221 w 10768629"/>
              <a:gd name="connsiteY168" fmla="*/ 1971884 h 1978172"/>
              <a:gd name="connsiteX169" fmla="*/ 2272130 w 10768629"/>
              <a:gd name="connsiteY169" fmla="*/ 1961162 h 1978172"/>
              <a:gd name="connsiteX170" fmla="*/ 2189404 w 10768629"/>
              <a:gd name="connsiteY170" fmla="*/ 1978172 h 1978172"/>
              <a:gd name="connsiteX171" fmla="*/ 2077704 w 10768629"/>
              <a:gd name="connsiteY171" fmla="*/ 1965002 h 1978172"/>
              <a:gd name="connsiteX172" fmla="*/ 1967996 w 10768629"/>
              <a:gd name="connsiteY172" fmla="*/ 1953187 h 1978172"/>
              <a:gd name="connsiteX173" fmla="*/ 1855805 w 10768629"/>
              <a:gd name="connsiteY173" fmla="*/ 1926082 h 1978172"/>
              <a:gd name="connsiteX174" fmla="*/ 1790957 w 10768629"/>
              <a:gd name="connsiteY174" fmla="*/ 1919460 h 1978172"/>
              <a:gd name="connsiteX175" fmla="*/ 1613978 w 10768629"/>
              <a:gd name="connsiteY175" fmla="*/ 1891581 h 1978172"/>
              <a:gd name="connsiteX176" fmla="*/ 1436831 w 10768629"/>
              <a:gd name="connsiteY176" fmla="*/ 1856201 h 1978172"/>
              <a:gd name="connsiteX177" fmla="*/ 1332568 w 10768629"/>
              <a:gd name="connsiteY177" fmla="*/ 1793149 h 1978172"/>
              <a:gd name="connsiteX178" fmla="*/ 1186881 w 10768629"/>
              <a:gd name="connsiteY178" fmla="*/ 1768613 h 1978172"/>
              <a:gd name="connsiteX179" fmla="*/ 1162595 w 10768629"/>
              <a:gd name="connsiteY179" fmla="*/ 1758337 h 1978172"/>
              <a:gd name="connsiteX180" fmla="*/ 1128523 w 10768629"/>
              <a:gd name="connsiteY180" fmla="*/ 1763621 h 1978172"/>
              <a:gd name="connsiteX181" fmla="*/ 991903 w 10768629"/>
              <a:gd name="connsiteY181" fmla="*/ 1786741 h 1978172"/>
              <a:gd name="connsiteX182" fmla="*/ 883960 w 10768629"/>
              <a:gd name="connsiteY182" fmla="*/ 1822386 h 1978172"/>
              <a:gd name="connsiteX183" fmla="*/ 766531 w 10768629"/>
              <a:gd name="connsiteY183" fmla="*/ 1805053 h 1978172"/>
              <a:gd name="connsiteX184" fmla="*/ 669779 w 10768629"/>
              <a:gd name="connsiteY184" fmla="*/ 1800537 h 1978172"/>
              <a:gd name="connsiteX185" fmla="*/ 523898 w 10768629"/>
              <a:gd name="connsiteY185" fmla="*/ 1811085 h 1978172"/>
              <a:gd name="connsiteX186" fmla="*/ 360251 w 10768629"/>
              <a:gd name="connsiteY186" fmla="*/ 1830735 h 1978172"/>
              <a:gd name="connsiteX187" fmla="*/ 255207 w 10768629"/>
              <a:gd name="connsiteY187" fmla="*/ 1818275 h 1978172"/>
              <a:gd name="connsiteX188" fmla="*/ 101803 w 10768629"/>
              <a:gd name="connsiteY188" fmla="*/ 1870647 h 1978172"/>
              <a:gd name="connsiteX189" fmla="*/ 25397 w 10768629"/>
              <a:gd name="connsiteY189" fmla="*/ 1888443 h 1978172"/>
              <a:gd name="connsiteX190" fmla="*/ 2370 w 10768629"/>
              <a:gd name="connsiteY190" fmla="*/ 1878311 h 1978172"/>
              <a:gd name="connsiteX191" fmla="*/ 0 w 10768629"/>
              <a:gd name="connsiteY191" fmla="*/ 1878785 h 1978172"/>
              <a:gd name="connsiteX192" fmla="*/ 0 w 10768629"/>
              <a:gd name="connsiteY192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686411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28929 w 10768629"/>
              <a:gd name="connsiteY162" fmla="*/ 1938226 h 1978172"/>
              <a:gd name="connsiteX163" fmla="*/ 3091363 w 10768629"/>
              <a:gd name="connsiteY163" fmla="*/ 1929171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31503 w 10768629"/>
              <a:gd name="connsiteY166" fmla="*/ 1931749 h 1978172"/>
              <a:gd name="connsiteX167" fmla="*/ 2560151 w 10768629"/>
              <a:gd name="connsiteY167" fmla="*/ 1963609 h 1978172"/>
              <a:gd name="connsiteX168" fmla="*/ 2367221 w 10768629"/>
              <a:gd name="connsiteY168" fmla="*/ 1971884 h 1978172"/>
              <a:gd name="connsiteX169" fmla="*/ 2272130 w 10768629"/>
              <a:gd name="connsiteY169" fmla="*/ 1961162 h 1978172"/>
              <a:gd name="connsiteX170" fmla="*/ 2189404 w 10768629"/>
              <a:gd name="connsiteY170" fmla="*/ 1978172 h 1978172"/>
              <a:gd name="connsiteX171" fmla="*/ 2077704 w 10768629"/>
              <a:gd name="connsiteY171" fmla="*/ 1965002 h 1978172"/>
              <a:gd name="connsiteX172" fmla="*/ 1967996 w 10768629"/>
              <a:gd name="connsiteY172" fmla="*/ 1953187 h 1978172"/>
              <a:gd name="connsiteX173" fmla="*/ 1855805 w 10768629"/>
              <a:gd name="connsiteY173" fmla="*/ 1926082 h 1978172"/>
              <a:gd name="connsiteX174" fmla="*/ 1790957 w 10768629"/>
              <a:gd name="connsiteY174" fmla="*/ 1919460 h 1978172"/>
              <a:gd name="connsiteX175" fmla="*/ 1613978 w 10768629"/>
              <a:gd name="connsiteY175" fmla="*/ 1891581 h 1978172"/>
              <a:gd name="connsiteX176" fmla="*/ 1436831 w 10768629"/>
              <a:gd name="connsiteY176" fmla="*/ 1856201 h 1978172"/>
              <a:gd name="connsiteX177" fmla="*/ 1332568 w 10768629"/>
              <a:gd name="connsiteY177" fmla="*/ 1793149 h 1978172"/>
              <a:gd name="connsiteX178" fmla="*/ 1186881 w 10768629"/>
              <a:gd name="connsiteY178" fmla="*/ 1768613 h 1978172"/>
              <a:gd name="connsiteX179" fmla="*/ 1162595 w 10768629"/>
              <a:gd name="connsiteY179" fmla="*/ 1758337 h 1978172"/>
              <a:gd name="connsiteX180" fmla="*/ 1128523 w 10768629"/>
              <a:gd name="connsiteY180" fmla="*/ 1763621 h 1978172"/>
              <a:gd name="connsiteX181" fmla="*/ 991903 w 10768629"/>
              <a:gd name="connsiteY181" fmla="*/ 1786741 h 1978172"/>
              <a:gd name="connsiteX182" fmla="*/ 883960 w 10768629"/>
              <a:gd name="connsiteY182" fmla="*/ 1822386 h 1978172"/>
              <a:gd name="connsiteX183" fmla="*/ 766531 w 10768629"/>
              <a:gd name="connsiteY183" fmla="*/ 1805053 h 1978172"/>
              <a:gd name="connsiteX184" fmla="*/ 669779 w 10768629"/>
              <a:gd name="connsiteY184" fmla="*/ 1800537 h 1978172"/>
              <a:gd name="connsiteX185" fmla="*/ 523898 w 10768629"/>
              <a:gd name="connsiteY185" fmla="*/ 1811085 h 1978172"/>
              <a:gd name="connsiteX186" fmla="*/ 360251 w 10768629"/>
              <a:gd name="connsiteY186" fmla="*/ 1830735 h 1978172"/>
              <a:gd name="connsiteX187" fmla="*/ 255207 w 10768629"/>
              <a:gd name="connsiteY187" fmla="*/ 1818275 h 1978172"/>
              <a:gd name="connsiteX188" fmla="*/ 101803 w 10768629"/>
              <a:gd name="connsiteY188" fmla="*/ 1870647 h 1978172"/>
              <a:gd name="connsiteX189" fmla="*/ 25397 w 10768629"/>
              <a:gd name="connsiteY189" fmla="*/ 1888443 h 1978172"/>
              <a:gd name="connsiteX190" fmla="*/ 2370 w 10768629"/>
              <a:gd name="connsiteY190" fmla="*/ 1878311 h 1978172"/>
              <a:gd name="connsiteX191" fmla="*/ 0 w 10768629"/>
              <a:gd name="connsiteY191" fmla="*/ 1878785 h 1978172"/>
              <a:gd name="connsiteX192" fmla="*/ 0 w 10768629"/>
              <a:gd name="connsiteY192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2238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2238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2238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2238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2238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388466 w 10768629"/>
              <a:gd name="connsiteY141" fmla="*/ 1653195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388466 w 10768629"/>
              <a:gd name="connsiteY141" fmla="*/ 1653195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48487 w 10768629"/>
              <a:gd name="connsiteY140" fmla="*/ 1660781 h 1978172"/>
              <a:gd name="connsiteX141" fmla="*/ 5388466 w 10768629"/>
              <a:gd name="connsiteY141" fmla="*/ 1653195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48487 w 10768629"/>
              <a:gd name="connsiteY140" fmla="*/ 1660781 h 1978172"/>
              <a:gd name="connsiteX141" fmla="*/ 5388466 w 10768629"/>
              <a:gd name="connsiteY141" fmla="*/ 1653195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96112 w 10768629"/>
              <a:gd name="connsiteY140" fmla="*/ 1636968 h 1978172"/>
              <a:gd name="connsiteX141" fmla="*/ 5388466 w 10768629"/>
              <a:gd name="connsiteY141" fmla="*/ 1653195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96112 w 10768629"/>
              <a:gd name="connsiteY140" fmla="*/ 1636968 h 1978172"/>
              <a:gd name="connsiteX141" fmla="*/ 5388466 w 10768629"/>
              <a:gd name="connsiteY141" fmla="*/ 1653195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66262" y="1643128"/>
                  <a:pt x="5596112" y="1636968"/>
                </a:cubicBezTo>
                <a:cubicBezTo>
                  <a:pt x="5561981" y="1612826"/>
                  <a:pt x="5429171" y="1655721"/>
                  <a:pt x="5388466" y="1653195"/>
                </a:cubicBezTo>
                <a:cubicBezTo>
                  <a:pt x="5288041" y="1668530"/>
                  <a:pt x="5074771" y="1739921"/>
                  <a:pt x="4945936" y="1713743"/>
                </a:cubicBezTo>
                <a:cubicBezTo>
                  <a:pt x="4914142" y="1717597"/>
                  <a:pt x="4870655" y="1726609"/>
                  <a:pt x="4851784" y="1726895"/>
                </a:cubicBezTo>
                <a:lnTo>
                  <a:pt x="4789844" y="1730706"/>
                </a:lnTo>
                <a:lnTo>
                  <a:pt x="4686411" y="1771811"/>
                </a:lnTo>
                <a:cubicBezTo>
                  <a:pt x="4633697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28929" y="1938226"/>
                </a:lnTo>
                <a:lnTo>
                  <a:pt x="3091363" y="1929171"/>
                </a:lnTo>
                <a:cubicBezTo>
                  <a:pt x="3071584" y="1922993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31503" y="1931749"/>
                </a:lnTo>
                <a:cubicBezTo>
                  <a:pt x="2675328" y="1937888"/>
                  <a:pt x="2629596" y="1956920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93437" y="1790584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39976" y="1793141"/>
                  <a:pt x="883960" y="1803336"/>
                </a:cubicBezTo>
                <a:cubicBezTo>
                  <a:pt x="831931" y="177181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CBA7C3DD-C65E-4BA3-A2FD-0F104D4BA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6001356" cy="12160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1947</a:t>
            </a:r>
          </a:p>
        </p:txBody>
      </p:sp>
      <p:sp>
        <p:nvSpPr>
          <p:cNvPr id="27" name="Freeform: Shape 25">
            <a:extLst>
              <a:ext uri="{FF2B5EF4-FFF2-40B4-BE49-F238E27FC236}">
                <a16:creationId xmlns:a16="http://schemas.microsoft.com/office/drawing/2014/main" id="{3B9FD11D-7561-43C8-BE54-00D7DCF0E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391" y="5800300"/>
            <a:ext cx="5736610" cy="1057702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DFD2D4DA-D7A4-4447-A21F-2BC8D9340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0879" y="2205318"/>
            <a:ext cx="5834015" cy="40490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sz="2000" noProof="1">
                <a:latin typeface="Times New Roman"/>
                <a:ea typeface="Batang"/>
                <a:cs typeface="Times New Roman"/>
              </a:rPr>
              <a:t>Joniškio pradžios mokykla tapo septynmetė, t.y. buvo įsteigta penktoji klasė.</a:t>
            </a:r>
            <a:endParaRPr lang="en-US" sz="2000" noProof="1">
              <a:latin typeface="Times New Roman"/>
              <a:cs typeface="Times New Roman"/>
            </a:endParaRPr>
          </a:p>
          <a:p>
            <a:pPr marL="342900" indent="-342900">
              <a:buChar char="•"/>
            </a:pPr>
            <a:endParaRPr lang="en-US" sz="2000" noProof="1">
              <a:latin typeface="Times New Roman"/>
              <a:cs typeface="Times New Roman"/>
            </a:endParaRPr>
          </a:p>
          <a:p>
            <a:pPr marL="342900" indent="-342900">
              <a:buChar char="•"/>
            </a:pPr>
            <a:r>
              <a:rPr lang="en-US" sz="2000" noProof="1">
                <a:latin typeface="Times New Roman"/>
                <a:ea typeface="Batang"/>
                <a:cs typeface="Times New Roman"/>
              </a:rPr>
              <a:t>Joniškis Primary School became seven-year school, the 5th from was established.</a:t>
            </a:r>
            <a:endParaRPr lang="en-US" sz="2000" noProof="1">
              <a:latin typeface="Times New Roman"/>
              <a:cs typeface="Times New Roman"/>
            </a:endParaRPr>
          </a:p>
        </p:txBody>
      </p:sp>
      <p:sp>
        <p:nvSpPr>
          <p:cNvPr id="29" name="Freeform: Shape 27">
            <a:extLst>
              <a:ext uri="{FF2B5EF4-FFF2-40B4-BE49-F238E27FC236}">
                <a16:creationId xmlns:a16="http://schemas.microsoft.com/office/drawing/2014/main" id="{6BFFEA99-E831-4C3B-8D16-0EA4AB33F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4000" y="753529"/>
            <a:ext cx="4010943" cy="535094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aveikslėlis 11">
            <a:extLst>
              <a:ext uri="{FF2B5EF4-FFF2-40B4-BE49-F238E27FC236}">
                <a16:creationId xmlns:a16="http://schemas.microsoft.com/office/drawing/2014/main" id="{B639DC1C-A191-4750-B5A7-7191AFFE0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9508" y="914394"/>
            <a:ext cx="3684567" cy="502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513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4400" b="1" dirty="0"/>
              <a:t>1944m. </a:t>
            </a:r>
            <a:br>
              <a:rPr lang="lt-LT" sz="4400" b="1" dirty="0"/>
            </a:br>
            <a:r>
              <a:rPr lang="lt-LT" sz="4400" b="1" dirty="0" err="1"/>
              <a:t>In</a:t>
            </a:r>
            <a:r>
              <a:rPr lang="lt-LT" sz="4400" b="1" dirty="0"/>
              <a:t> 1944</a:t>
            </a:r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75809" y="1041400"/>
            <a:ext cx="3482370" cy="4775200"/>
          </a:xfr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dirty="0"/>
              <a:t>Į nuniokotą pastatą įsikraustė sovietinė armija. </a:t>
            </a:r>
          </a:p>
          <a:p>
            <a:r>
              <a:rPr lang="en-US" dirty="0"/>
              <a:t>The Soviet army moved into the destroyed building.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456227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4400" b="1" dirty="0"/>
              <a:t>1946m. </a:t>
            </a:r>
            <a:br>
              <a:rPr lang="lt-LT" sz="4400" b="1" dirty="0"/>
            </a:br>
            <a:r>
              <a:rPr lang="lt-LT" sz="4400" b="1" dirty="0" err="1"/>
              <a:t>In</a:t>
            </a:r>
            <a:r>
              <a:rPr lang="lt-LT" sz="4400" b="1" dirty="0"/>
              <a:t> 1946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dirty="0"/>
              <a:t>Vasarą vietinė valdžia mokyklos pastatą pavertė grūdų sandėliu. </a:t>
            </a:r>
          </a:p>
          <a:p>
            <a:r>
              <a:rPr lang="en-US" dirty="0"/>
              <a:t>In the summer, local authorities turned the school building into a grain warehouse.</a:t>
            </a:r>
            <a:endParaRPr lang="lt-LT" dirty="0"/>
          </a:p>
        </p:txBody>
      </p:sp>
      <p:pic>
        <p:nvPicPr>
          <p:cNvPr id="6" name="Paveikslėlio vietos rezervavimo ženklas 5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53083" y="1041400"/>
            <a:ext cx="3405096" cy="4775200"/>
          </a:xfrm>
        </p:spPr>
      </p:pic>
    </p:spTree>
    <p:extLst>
      <p:ext uri="{BB962C8B-B14F-4D97-AF65-F5344CB8AC3E}">
        <p14:creationId xmlns:p14="http://schemas.microsoft.com/office/powerpoint/2010/main" val="38058047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400" b="1" dirty="0"/>
              <a:t>1946 metų rudenį</a:t>
            </a:r>
            <a:r>
              <a:rPr lang="lt-LT" dirty="0"/>
              <a:t>. </a:t>
            </a:r>
            <a:br>
              <a:rPr lang="lt-LT" dirty="0"/>
            </a:br>
            <a:r>
              <a:rPr lang="en-US" sz="4000" b="1" dirty="0"/>
              <a:t>In the fall of 1946.</a:t>
            </a:r>
            <a:endParaRPr lang="lt-LT" sz="4000" b="1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25049" y="1041400"/>
            <a:ext cx="3933130" cy="4921518"/>
          </a:xfr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dirty="0"/>
              <a:t>Mokykla buvo grąžinta mokiniams. </a:t>
            </a:r>
          </a:p>
          <a:p>
            <a:r>
              <a:rPr lang="en-US" dirty="0"/>
              <a:t>The school was returned to the students.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564091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4400" b="1" dirty="0"/>
              <a:t>1947m. </a:t>
            </a:r>
            <a:br>
              <a:rPr lang="lt-LT" sz="4400" b="1" dirty="0"/>
            </a:br>
            <a:r>
              <a:rPr lang="lt-LT" sz="4400" b="1" dirty="0" err="1"/>
              <a:t>In</a:t>
            </a:r>
            <a:r>
              <a:rPr lang="lt-LT" sz="4400" b="1" dirty="0"/>
              <a:t> 1947</a:t>
            </a:r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8080" y="888642"/>
            <a:ext cx="4133608" cy="4953716"/>
          </a:xfr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96154" y="3255432"/>
            <a:ext cx="6241816" cy="1828800"/>
          </a:xfrm>
        </p:spPr>
        <p:txBody>
          <a:bodyPr/>
          <a:lstStyle/>
          <a:p>
            <a:r>
              <a:rPr lang="lt-LT" dirty="0"/>
              <a:t>Joniškio pradžios mokykla tapo septynmetė, </a:t>
            </a:r>
            <a:r>
              <a:rPr lang="lt-LT" dirty="0" err="1"/>
              <a:t>t.y</a:t>
            </a:r>
            <a:r>
              <a:rPr lang="lt-LT" dirty="0"/>
              <a:t>. buvo įsteigta penktoji klasė. </a:t>
            </a:r>
          </a:p>
          <a:p>
            <a:r>
              <a:rPr lang="en-US" dirty="0" err="1"/>
              <a:t>Joniškis</a:t>
            </a:r>
            <a:r>
              <a:rPr lang="en-US" dirty="0"/>
              <a:t> Primary School became seven years old, i.e. a fifth grade was established.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520321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b="1" dirty="0"/>
              <a:t>1954m. </a:t>
            </a:r>
            <a:br>
              <a:rPr lang="lt-LT" sz="4400" b="1" dirty="0"/>
            </a:br>
            <a:r>
              <a:rPr lang="lt-LT" sz="4000" b="1" dirty="0" err="1"/>
              <a:t>In</a:t>
            </a:r>
            <a:r>
              <a:rPr lang="lt-LT" sz="4000" b="1" dirty="0"/>
              <a:t> 1954</a:t>
            </a:r>
            <a:endParaRPr lang="lt-LT" sz="4400" b="1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44639" y="3255432"/>
            <a:ext cx="6241816" cy="1828800"/>
          </a:xfrm>
        </p:spPr>
        <p:txBody>
          <a:bodyPr>
            <a:normAutofit lnSpcReduction="10000"/>
          </a:bodyPr>
          <a:lstStyle/>
          <a:p>
            <a:r>
              <a:rPr lang="lt-LT" dirty="0"/>
              <a:t>Mokykla buvo pertvarkyta į vidurinę ir pavadinta Joniškio 2-oji vidurinė mokykla. Kasmet atidaroma nauja vyresniųjų mokinių klasė. </a:t>
            </a:r>
          </a:p>
          <a:p>
            <a:r>
              <a:rPr lang="en-US" dirty="0"/>
              <a:t>The school was transformed into a secondary school and renamed </a:t>
            </a:r>
            <a:r>
              <a:rPr lang="en-US" dirty="0" err="1"/>
              <a:t>Joniškis</a:t>
            </a:r>
            <a:r>
              <a:rPr lang="en-US" dirty="0"/>
              <a:t> 2nd Secondary School. A new class of senior students is opened every year.</a:t>
            </a:r>
            <a:endParaRPr lang="lt-LT" dirty="0"/>
          </a:p>
        </p:txBody>
      </p:sp>
      <p:pic>
        <p:nvPicPr>
          <p:cNvPr id="6" name="Paveikslėlio vietos rezervavimo ženklas 5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53083" y="1041400"/>
            <a:ext cx="3405096" cy="4775200"/>
          </a:xfrm>
        </p:spPr>
      </p:pic>
    </p:spTree>
    <p:extLst>
      <p:ext uri="{BB962C8B-B14F-4D97-AF65-F5344CB8AC3E}">
        <p14:creationId xmlns:p14="http://schemas.microsoft.com/office/powerpoint/2010/main" val="41474213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b="1" dirty="0"/>
              <a:t>1947m. </a:t>
            </a:r>
            <a:br>
              <a:rPr lang="lt-LT" sz="4400" b="1" dirty="0"/>
            </a:br>
            <a:r>
              <a:rPr lang="lt-LT" sz="4000" b="1" dirty="0" err="1"/>
              <a:t>In</a:t>
            </a:r>
            <a:r>
              <a:rPr lang="lt-LT" sz="4000" b="1" dirty="0"/>
              <a:t> 1947</a:t>
            </a:r>
            <a:endParaRPr lang="lt-LT" sz="4400" b="1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58377" y="798490"/>
            <a:ext cx="4499801" cy="5396248"/>
          </a:xfr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55980" y="3255432"/>
            <a:ext cx="6241816" cy="1828800"/>
          </a:xfrm>
        </p:spPr>
        <p:txBody>
          <a:bodyPr/>
          <a:lstStyle/>
          <a:p>
            <a:r>
              <a:rPr lang="lt-LT" dirty="0"/>
              <a:t>Išleido pirmąją septynmetės mokyklos laidą. </a:t>
            </a:r>
          </a:p>
          <a:p>
            <a:r>
              <a:rPr lang="en-US" dirty="0"/>
              <a:t>Released the first show of the seven-year school.</a:t>
            </a:r>
            <a:r>
              <a:rPr lang="lt-L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31525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b="1" dirty="0"/>
              <a:t>1958 m. </a:t>
            </a:r>
            <a:br>
              <a:rPr lang="lt-LT" sz="4400" b="1" dirty="0"/>
            </a:br>
            <a:r>
              <a:rPr lang="lt-LT" sz="4000" b="1" dirty="0" err="1"/>
              <a:t>In</a:t>
            </a:r>
            <a:r>
              <a:rPr lang="lt-LT" sz="4000" b="1" dirty="0"/>
              <a:t> 1958</a:t>
            </a:r>
            <a:endParaRPr lang="lt-LT" sz="4400" b="1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31109" y="1041400"/>
            <a:ext cx="3727069" cy="4915129"/>
          </a:xfr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986306" y="3255432"/>
            <a:ext cx="6241816" cy="1828800"/>
          </a:xfrm>
        </p:spPr>
        <p:txBody>
          <a:bodyPr/>
          <a:lstStyle/>
          <a:p>
            <a:r>
              <a:rPr lang="lt-LT" dirty="0"/>
              <a:t>Iš mokyklos išėjo pirmoji abiturientų laida. Joje buvo 22 abiturientai. </a:t>
            </a:r>
          </a:p>
          <a:p>
            <a:r>
              <a:rPr lang="en-US" dirty="0"/>
              <a:t>The first graduation program came out of school. It had 22 graduates</a:t>
            </a:r>
            <a:r>
              <a:rPr lang="lt-L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8831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b="1" dirty="0"/>
              <a:t>1950 m. </a:t>
            </a:r>
            <a:br>
              <a:rPr lang="lt-LT" sz="4400" b="1" dirty="0"/>
            </a:br>
            <a:r>
              <a:rPr lang="lt-LT" sz="4000" b="1" dirty="0" err="1"/>
              <a:t>In</a:t>
            </a:r>
            <a:r>
              <a:rPr lang="lt-LT" sz="4000" b="1" dirty="0"/>
              <a:t> 1950</a:t>
            </a:r>
            <a:endParaRPr lang="lt-LT" sz="4400" b="1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8683" y="1041400"/>
            <a:ext cx="4319496" cy="4775200"/>
          </a:xfr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dirty="0"/>
              <a:t> Buvo pastatytas mokyklos priestatas. </a:t>
            </a:r>
          </a:p>
          <a:p>
            <a:r>
              <a:rPr lang="en-US" dirty="0"/>
              <a:t>A school annex was built.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220483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b="1" dirty="0"/>
              <a:t>1978 m. </a:t>
            </a:r>
            <a:br>
              <a:rPr lang="lt-LT" sz="4400" b="1" dirty="0"/>
            </a:br>
            <a:r>
              <a:rPr lang="lt-LT" sz="4000" b="1" dirty="0" err="1"/>
              <a:t>In</a:t>
            </a:r>
            <a:r>
              <a:rPr lang="lt-LT" sz="4000" b="1" dirty="0"/>
              <a:t> 1978</a:t>
            </a:r>
            <a:endParaRPr lang="lt-LT" sz="4400" b="1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dirty="0"/>
              <a:t>Atidarytas moksleivių bendrabutis prie mokyklos. Jame gyveno 170 mokinių. </a:t>
            </a:r>
          </a:p>
          <a:p>
            <a:r>
              <a:rPr lang="en-US" dirty="0"/>
              <a:t>A student dormitory next to the school was opened. It was home to 170 students.</a:t>
            </a:r>
            <a:endParaRPr lang="lt-LT" dirty="0"/>
          </a:p>
        </p:txBody>
      </p:sp>
      <p:pic>
        <p:nvPicPr>
          <p:cNvPr id="9" name="Paveikslėlio vietos rezervavimo ženklas 8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8146030" y="-53965"/>
            <a:ext cx="2650876" cy="4132233"/>
          </a:xfrm>
        </p:spPr>
      </p:pic>
    </p:spTree>
    <p:extLst>
      <p:ext uri="{BB962C8B-B14F-4D97-AF65-F5344CB8AC3E}">
        <p14:creationId xmlns:p14="http://schemas.microsoft.com/office/powerpoint/2010/main" val="18931099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	</a:t>
            </a:r>
            <a:r>
              <a:rPr lang="da-DK" sz="4400" b="1" dirty="0"/>
              <a:t>2004 m. rugsėjo 1 d.</a:t>
            </a:r>
            <a:r>
              <a:rPr lang="lt-LT" sz="4400" b="1" dirty="0"/>
              <a:t> </a:t>
            </a:r>
            <a:br>
              <a:rPr lang="lt-LT" sz="4400" b="1" dirty="0"/>
            </a:br>
            <a:r>
              <a:rPr lang="da-DK" sz="4400" b="1" dirty="0"/>
              <a:t> 2004 September 1</a:t>
            </a:r>
            <a:endParaRPr lang="lt-LT" sz="4400" b="1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925053" y="-135234"/>
            <a:ext cx="2803463" cy="4370088"/>
          </a:xfr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dirty="0"/>
              <a:t>Atidaryta lavinamoji klasė, kurioje ugdomi mokiniai, turintys intelekto, elgesio ir emocijų sutrikimų, judėjimo negalių. </a:t>
            </a:r>
          </a:p>
          <a:p>
            <a:r>
              <a:rPr lang="en-US" dirty="0"/>
              <a:t>An educational classroom has been opened to educate students with intellectual, behavioral and emotional disorders, and movement disabilities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5425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0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2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9" name="Ink 2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0" name="Rectangle 24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aveikslėlis 7" descr="Paveikslėlis, kuriame yra žinutė, pastatas, laukas, senas&#10;&#10;Automatiškai sugeneruotas aprašymas">
            <a:extLst>
              <a:ext uri="{FF2B5EF4-FFF2-40B4-BE49-F238E27FC236}">
                <a16:creationId xmlns:a16="http://schemas.microsoft.com/office/drawing/2014/main" id="{B1E14DE9-CD1F-4D91-B2EC-6217FE684B8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22" name="Freeform: Shape 26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E577BD71-5267-470D-A0BD-248A92900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15" y="985086"/>
            <a:ext cx="4775162" cy="14759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/>
              <a:t>        1950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64048DC0-9809-4EAF-9F55-D692B2AF1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9319" y="2288464"/>
            <a:ext cx="4458446" cy="2419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Char char="•"/>
            </a:pPr>
            <a:r>
              <a:rPr lang="en-US" sz="2000" noProof="1">
                <a:latin typeface="Times New Roman"/>
                <a:ea typeface="Batang"/>
                <a:cs typeface="Times New Roman"/>
              </a:rPr>
              <a:t>Išleido pirmąją septynmetės mokyklos laidą.</a:t>
            </a:r>
            <a:endParaRPr lang="en-US" sz="2000" noProof="1">
              <a:latin typeface="Times New Roman"/>
              <a:cs typeface="Times New Roman"/>
            </a:endParaRPr>
          </a:p>
          <a:p>
            <a:endParaRPr lang="en-US" sz="2000" noProof="1">
              <a:latin typeface="Times New Roman"/>
              <a:cs typeface="Times New Roman"/>
            </a:endParaRPr>
          </a:p>
          <a:p>
            <a:pPr marL="342900" indent="-342900">
              <a:buChar char="•"/>
            </a:pPr>
            <a:r>
              <a:rPr lang="en-US" sz="2000" noProof="1">
                <a:latin typeface="Times New Roman"/>
                <a:ea typeface="Batang"/>
                <a:cs typeface="Times New Roman"/>
              </a:rPr>
              <a:t>The first gradution of the seven-year school.</a:t>
            </a:r>
            <a:endParaRPr lang="en-US" sz="2000" noProof="1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34960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4400" b="1" dirty="0"/>
              <a:t>2005m.  rugsėjo 1d. </a:t>
            </a:r>
            <a:br>
              <a:rPr lang="lt-LT" sz="4400" b="1" dirty="0"/>
            </a:br>
            <a:r>
              <a:rPr lang="lt-LT" sz="4400" b="1" dirty="0"/>
              <a:t>2005 </a:t>
            </a:r>
            <a:r>
              <a:rPr lang="lt-LT" sz="4400" b="1" dirty="0" err="1"/>
              <a:t>September</a:t>
            </a:r>
            <a:r>
              <a:rPr lang="lt-LT" sz="4400" b="1" dirty="0"/>
              <a:t> 1 </a:t>
            </a:r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7167" y="1041400"/>
            <a:ext cx="4371012" cy="4775200"/>
          </a:xfr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dirty="0"/>
              <a:t>Atidarytas antrasis priestatas. </a:t>
            </a:r>
          </a:p>
          <a:p>
            <a:r>
              <a:rPr lang="en-US" dirty="0"/>
              <a:t>The second annex was opened.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367179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	</a:t>
            </a:r>
            <a:r>
              <a:rPr lang="it-IT" sz="4400" b="1" dirty="0"/>
              <a:t>Nuo 2006 m. birželio 1 d.</a:t>
            </a:r>
            <a:r>
              <a:rPr lang="lt-LT" sz="4400" b="1" dirty="0"/>
              <a:t> </a:t>
            </a:r>
            <a:br>
              <a:rPr lang="lt-LT" sz="4400" b="1" dirty="0"/>
            </a:br>
            <a:r>
              <a:rPr lang="lt-LT" sz="4400" b="1" dirty="0" err="1"/>
              <a:t>Since</a:t>
            </a:r>
            <a:r>
              <a:rPr lang="lt-LT" sz="4400" b="1" dirty="0"/>
              <a:t> 2006 </a:t>
            </a:r>
            <a:r>
              <a:rPr lang="lt-LT" sz="4400" b="1" dirty="0" err="1"/>
              <a:t>June</a:t>
            </a:r>
            <a:r>
              <a:rPr lang="lt-LT" sz="4400" b="1" dirty="0"/>
              <a:t> 1</a:t>
            </a:r>
            <a:r>
              <a:rPr lang="it-IT" sz="4400" b="1" dirty="0"/>
              <a:t> </a:t>
            </a:r>
            <a:endParaRPr lang="lt-LT" sz="4400" b="1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dirty="0"/>
              <a:t>M</a:t>
            </a:r>
            <a:r>
              <a:rPr lang="pt-BR" dirty="0"/>
              <a:t>okykloje veikia Dienos užimtumo centras.</a:t>
            </a:r>
            <a:r>
              <a:rPr lang="lt-LT" dirty="0"/>
              <a:t> </a:t>
            </a:r>
          </a:p>
          <a:p>
            <a:r>
              <a:rPr lang="en-US" dirty="0"/>
              <a:t>The school has a Day Employment Center.</a:t>
            </a:r>
            <a:endParaRPr lang="lt-LT" dirty="0"/>
          </a:p>
        </p:txBody>
      </p:sp>
      <p:pic>
        <p:nvPicPr>
          <p:cNvPr id="3" name="Paveikslėlio vietos rezervavimo ženklas 2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6715" y="1041400"/>
            <a:ext cx="3791463" cy="4775200"/>
          </a:xfrm>
        </p:spPr>
      </p:pic>
    </p:spTree>
    <p:extLst>
      <p:ext uri="{BB962C8B-B14F-4D97-AF65-F5344CB8AC3E}">
        <p14:creationId xmlns:p14="http://schemas.microsoft.com/office/powerpoint/2010/main" val="14628030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	</a:t>
            </a:r>
            <a:r>
              <a:rPr lang="lt-LT" sz="4400" b="1" dirty="0"/>
              <a:t>2007 m. </a:t>
            </a:r>
            <a:br>
              <a:rPr lang="lt-LT" sz="4400" b="1" dirty="0"/>
            </a:br>
            <a:r>
              <a:rPr lang="lt-LT" sz="4000" b="1" dirty="0" err="1"/>
              <a:t>In</a:t>
            </a:r>
            <a:r>
              <a:rPr lang="lt-LT" sz="4000" b="1" dirty="0"/>
              <a:t> 2007</a:t>
            </a:r>
            <a:r>
              <a:rPr lang="lt-LT" sz="4400" b="1" dirty="0"/>
              <a:t> </a:t>
            </a:r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2473" y="1041400"/>
            <a:ext cx="3765705" cy="4775200"/>
          </a:xfr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1760" y="3255432"/>
            <a:ext cx="6241816" cy="1828800"/>
          </a:xfrm>
        </p:spPr>
        <p:txBody>
          <a:bodyPr>
            <a:normAutofit lnSpcReduction="10000"/>
          </a:bodyPr>
          <a:lstStyle/>
          <a:p>
            <a:r>
              <a:rPr lang="lt-LT" dirty="0"/>
              <a:t>Visuotiniu balsavimu mokyklai išrinktas „Saulės“ vardas ir Joniškio 2-oji vidurinė mokykla gavo naują vardą – Joniškio „Saulės“ vidurinė mokykla. </a:t>
            </a:r>
          </a:p>
          <a:p>
            <a:r>
              <a:rPr lang="en-US" dirty="0"/>
              <a:t>The name “</a:t>
            </a:r>
            <a:r>
              <a:rPr lang="en-US" dirty="0" err="1"/>
              <a:t>Saulė</a:t>
            </a:r>
            <a:r>
              <a:rPr lang="en-US" dirty="0"/>
              <a:t>” was chosen for the school by universal suffrage and </a:t>
            </a:r>
            <a:r>
              <a:rPr lang="en-US" dirty="0" err="1"/>
              <a:t>Joniškis</a:t>
            </a:r>
            <a:r>
              <a:rPr lang="en-US" dirty="0"/>
              <a:t> 2nd Secondary School was given a new name - </a:t>
            </a:r>
            <a:r>
              <a:rPr lang="en-US" dirty="0" err="1"/>
              <a:t>Joniškis</a:t>
            </a:r>
            <a:r>
              <a:rPr lang="en-US" dirty="0"/>
              <a:t> “</a:t>
            </a:r>
            <a:r>
              <a:rPr lang="en-US" dirty="0" err="1"/>
              <a:t>Saulė</a:t>
            </a:r>
            <a:r>
              <a:rPr lang="en-US" dirty="0"/>
              <a:t>” Secondary School.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588406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	</a:t>
            </a:r>
            <a:r>
              <a:rPr lang="lt-LT" sz="4400" b="1" dirty="0"/>
              <a:t>2007 m. pavasarį </a:t>
            </a:r>
            <a:br>
              <a:rPr lang="lt-LT" sz="4400" b="1" dirty="0"/>
            </a:br>
            <a:r>
              <a:rPr lang="lt-LT" sz="4400" b="1" dirty="0"/>
              <a:t>2007 </a:t>
            </a:r>
            <a:r>
              <a:rPr lang="lt-LT" sz="4400" b="1" dirty="0" err="1"/>
              <a:t>in</a:t>
            </a:r>
            <a:r>
              <a:rPr lang="lt-LT" sz="4400" b="1" dirty="0"/>
              <a:t> </a:t>
            </a:r>
            <a:r>
              <a:rPr lang="lt-LT" sz="4400" b="1" dirty="0" err="1"/>
              <a:t>the</a:t>
            </a:r>
            <a:r>
              <a:rPr lang="lt-LT" sz="4400" b="1" dirty="0"/>
              <a:t> </a:t>
            </a:r>
            <a:r>
              <a:rPr lang="lt-LT" sz="4400" b="1" dirty="0" err="1"/>
              <a:t>spring</a:t>
            </a:r>
            <a:endParaRPr lang="lt-LT" sz="4400" b="1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50805" y="1041400"/>
            <a:ext cx="3907373" cy="4775200"/>
          </a:xfr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008989" y="3255432"/>
            <a:ext cx="6241816" cy="1828800"/>
          </a:xfrm>
        </p:spPr>
        <p:txBody>
          <a:bodyPr/>
          <a:lstStyle/>
          <a:p>
            <a:r>
              <a:rPr lang="lt-LT" dirty="0"/>
              <a:t> Su mokykla atsisveikino 50-oji (paskutinioji) abiturientų laida. </a:t>
            </a:r>
          </a:p>
          <a:p>
            <a:r>
              <a:rPr lang="en-US" dirty="0"/>
              <a:t>The 50th (last) graduation program said goodbye to the school</a:t>
            </a:r>
            <a:r>
              <a:rPr lang="lt-L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76133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b="1" dirty="0"/>
              <a:t>2009 m. </a:t>
            </a:r>
            <a:br>
              <a:rPr lang="lt-LT" sz="4400" b="1" dirty="0"/>
            </a:br>
            <a:r>
              <a:rPr lang="lt-LT" sz="4000" b="1" dirty="0" err="1"/>
              <a:t>In</a:t>
            </a:r>
            <a:r>
              <a:rPr lang="lt-LT" sz="4000" b="1" dirty="0"/>
              <a:t> 2009</a:t>
            </a:r>
            <a:endParaRPr lang="lt-LT" sz="4400" b="1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56156" y="564882"/>
            <a:ext cx="3620963" cy="5644422"/>
          </a:xfr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dirty="0"/>
              <a:t>Atsisveikinta  su suaugusiųjų  klasių ugdytiniais. </a:t>
            </a:r>
          </a:p>
          <a:p>
            <a:r>
              <a:rPr lang="en-US" dirty="0"/>
              <a:t>Say goodbye to adult students</a:t>
            </a:r>
            <a:r>
              <a:rPr lang="lt-L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09713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	</a:t>
            </a:r>
            <a:r>
              <a:rPr lang="fi-FI" sz="4400" b="1" dirty="0"/>
              <a:t>Nuo 2009 m. rugsėjo 1 d.</a:t>
            </a:r>
            <a:r>
              <a:rPr lang="lt-LT" sz="4400" b="1" dirty="0"/>
              <a:t> </a:t>
            </a:r>
            <a:br>
              <a:rPr lang="lt-LT" sz="4400" b="1" dirty="0"/>
            </a:br>
            <a:r>
              <a:rPr lang="lt-LT" sz="4400" b="1" dirty="0" err="1"/>
              <a:t>Since</a:t>
            </a:r>
            <a:r>
              <a:rPr lang="lt-LT" sz="4400" b="1" dirty="0"/>
              <a:t> 2009 </a:t>
            </a:r>
            <a:r>
              <a:rPr lang="lt-LT" sz="4400" b="1" dirty="0" err="1"/>
              <a:t>September</a:t>
            </a:r>
            <a:r>
              <a:rPr lang="lt-LT" sz="4400" b="1" dirty="0"/>
              <a:t> 1</a:t>
            </a:r>
            <a:r>
              <a:rPr lang="fi-FI" sz="4400" b="1" dirty="0"/>
              <a:t> </a:t>
            </a:r>
            <a:endParaRPr lang="lt-LT" sz="4400" b="1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37215" y="759854"/>
            <a:ext cx="3847709" cy="5499278"/>
          </a:xfr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dirty="0"/>
              <a:t>Mokykla  keičia vardą, dabar ji vadinasi Joniškio „Saulės“ pagrindinė mokykla ir ugdo 1-10 klasių mokinius. </a:t>
            </a:r>
          </a:p>
          <a:p>
            <a:r>
              <a:rPr lang="en-US" dirty="0"/>
              <a:t>The school is changing its name, now it is called </a:t>
            </a:r>
            <a:r>
              <a:rPr lang="en-US" dirty="0" err="1"/>
              <a:t>Joniškis</a:t>
            </a:r>
            <a:r>
              <a:rPr lang="en-US" dirty="0"/>
              <a:t> "</a:t>
            </a:r>
            <a:r>
              <a:rPr lang="en-US" dirty="0" err="1"/>
              <a:t>Saulė</a:t>
            </a:r>
            <a:r>
              <a:rPr lang="en-US" dirty="0"/>
              <a:t>" basic school and educates students in grades 1-10.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226872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86FBB68-6CBE-4505-A9CB-39B60BF21B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200" dirty="0"/>
              <a:t>Tautvydas </a:t>
            </a:r>
            <a:r>
              <a:rPr lang="lt-LT" sz="3200" dirty="0" err="1"/>
              <a:t>Rūškys</a:t>
            </a:r>
            <a:r>
              <a:rPr lang="lt-LT" sz="3200" dirty="0"/>
              <a:t> 7j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070C444C-88AE-48FA-BA6C-FC22F3409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133" y="506438"/>
            <a:ext cx="9436230" cy="29225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lt-LT" sz="4800" dirty="0"/>
              <a:t>"</a:t>
            </a:r>
            <a:r>
              <a:rPr lang="lt-LT" sz="4800" dirty="0" err="1"/>
              <a:t>Sun</a:t>
            </a:r>
            <a:r>
              <a:rPr lang="lt-LT" sz="4800" dirty="0"/>
              <a:t>“ Basic </a:t>
            </a:r>
            <a:r>
              <a:rPr lang="lt-LT" sz="4800" dirty="0" err="1"/>
              <a:t>School</a:t>
            </a:r>
            <a:r>
              <a:rPr lang="lt-LT" sz="4800" dirty="0"/>
              <a:t> </a:t>
            </a:r>
          </a:p>
          <a:p>
            <a:pPr algn="ctr">
              <a:lnSpc>
                <a:spcPct val="100000"/>
              </a:lnSpc>
            </a:pPr>
            <a:r>
              <a:rPr lang="lt-LT" sz="4800" dirty="0"/>
              <a:t>„Saulės“ pagrindinė mokykla</a:t>
            </a:r>
          </a:p>
        </p:txBody>
      </p:sp>
    </p:spTree>
    <p:extLst>
      <p:ext uri="{BB962C8B-B14F-4D97-AF65-F5344CB8AC3E}">
        <p14:creationId xmlns:p14="http://schemas.microsoft.com/office/powerpoint/2010/main" val="916185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33DDE1A-0FF7-BE48-B4B1-E1E7E24A7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711" y="641226"/>
            <a:ext cx="3567127" cy="141617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Until 1936. </a:t>
            </a:r>
            <a:r>
              <a:rPr lang="en-US" sz="2000" dirty="0" err="1"/>
              <a:t>Joniškis</a:t>
            </a:r>
            <a:r>
              <a:rPr lang="en-US" sz="2000" dirty="0"/>
              <a:t> Primary School was located in several places. In tsarist times it is called "</a:t>
            </a:r>
            <a:r>
              <a:rPr lang="en-US" sz="2000" dirty="0" err="1"/>
              <a:t>narodnaya</a:t>
            </a:r>
            <a:r>
              <a:rPr lang="en-US" sz="2000" dirty="0"/>
              <a:t>."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53" name="Content Placeholder 11">
            <a:extLst>
              <a:ext uri="{FF2B5EF4-FFF2-40B4-BE49-F238E27FC236}">
                <a16:creationId xmlns:a16="http://schemas.microsoft.com/office/drawing/2014/main" id="{52B91145-C6BF-421A-B984-3604A64F5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7206" y="2828041"/>
            <a:ext cx="4147794" cy="3089928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Iki</a:t>
            </a:r>
            <a:r>
              <a:rPr lang="en-US" dirty="0"/>
              <a:t> 1936 m. </a:t>
            </a:r>
            <a:r>
              <a:rPr lang="en-US" dirty="0" err="1"/>
              <a:t>Joniškio</a:t>
            </a:r>
            <a:r>
              <a:rPr lang="en-US" dirty="0"/>
              <a:t> </a:t>
            </a:r>
            <a:r>
              <a:rPr lang="en-US" dirty="0" err="1"/>
              <a:t>pradinė</a:t>
            </a:r>
            <a:r>
              <a:rPr lang="en-US" dirty="0"/>
              <a:t> </a:t>
            </a:r>
            <a:r>
              <a:rPr lang="en-US" dirty="0" err="1"/>
              <a:t>mokykla</a:t>
            </a:r>
            <a:r>
              <a:rPr lang="en-US" dirty="0"/>
              <a:t> </a:t>
            </a:r>
            <a:r>
              <a:rPr lang="en-US" dirty="0" err="1"/>
              <a:t>buvo</a:t>
            </a:r>
            <a:r>
              <a:rPr lang="en-US" dirty="0"/>
              <a:t> </a:t>
            </a:r>
            <a:r>
              <a:rPr lang="en-US" dirty="0" err="1"/>
              <a:t>įsikūrusi</a:t>
            </a:r>
            <a:r>
              <a:rPr lang="en-US" dirty="0"/>
              <a:t> </a:t>
            </a:r>
            <a:r>
              <a:rPr lang="en-US" dirty="0" err="1"/>
              <a:t>keliose</a:t>
            </a:r>
            <a:r>
              <a:rPr lang="en-US" dirty="0"/>
              <a:t> </a:t>
            </a:r>
            <a:r>
              <a:rPr lang="en-US" dirty="0" err="1"/>
              <a:t>vietose</a:t>
            </a:r>
            <a:r>
              <a:rPr lang="en-US" dirty="0"/>
              <a:t>. Caro </a:t>
            </a:r>
            <a:r>
              <a:rPr lang="en-US" dirty="0" err="1"/>
              <a:t>laikais</a:t>
            </a:r>
            <a:r>
              <a:rPr lang="en-US" dirty="0"/>
              <a:t> tai </a:t>
            </a:r>
            <a:r>
              <a:rPr lang="en-US" dirty="0" err="1"/>
              <a:t>vadinama</a:t>
            </a:r>
            <a:r>
              <a:rPr lang="en-US" dirty="0"/>
              <a:t> „</a:t>
            </a:r>
            <a:r>
              <a:rPr lang="en-US" dirty="0" err="1"/>
              <a:t>narodnaja</a:t>
            </a:r>
            <a:r>
              <a:rPr lang="en-US" dirty="0"/>
              <a:t>“.</a:t>
            </a:r>
          </a:p>
        </p:txBody>
      </p:sp>
      <p:pic>
        <p:nvPicPr>
          <p:cNvPr id="8" name="Paveikslėlis 8">
            <a:extLst>
              <a:ext uri="{FF2B5EF4-FFF2-40B4-BE49-F238E27FC236}">
                <a16:creationId xmlns:a16="http://schemas.microsoft.com/office/drawing/2014/main" id="{6951533F-4BE6-E946-B2AC-3CAC0687E5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005401" y="227"/>
            <a:ext cx="556981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135054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99531E0-D478-2F4D-ADA8-081852762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117" y="808056"/>
            <a:ext cx="3024722" cy="12493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1936 a new school building was opened.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444136-9A81-4778-8563-CDBE6C3AB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104" y="2200275"/>
            <a:ext cx="3012735" cy="3849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1936 m. Atidarytas naujas mokyklos pastatas.</a:t>
            </a:r>
            <a:endParaRPr lang="en-US" dirty="0"/>
          </a:p>
        </p:txBody>
      </p:sp>
      <p:pic>
        <p:nvPicPr>
          <p:cNvPr id="5" name="Paveikslėlis 5">
            <a:extLst>
              <a:ext uri="{FF2B5EF4-FFF2-40B4-BE49-F238E27FC236}">
                <a16:creationId xmlns:a16="http://schemas.microsoft.com/office/drawing/2014/main" id="{310D5C0F-A793-8345-A104-3F0C2EAC4F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401" y="227"/>
            <a:ext cx="556981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09259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8F07A74-C266-9A4C-8F3A-AF056F6A1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6031" y="632732"/>
            <a:ext cx="3171465" cy="154124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In 1944, the Soviet army moved into the destroyed building.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74E08F-5A4F-4842-860B-0D106D956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104" y="2658794"/>
            <a:ext cx="3052793" cy="33911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lt-LT" dirty="0"/>
              <a:t>1944 m. Sovietų armija persikėlė į sunaikintą pastatą.</a:t>
            </a:r>
            <a:endParaRPr lang="en-US" dirty="0"/>
          </a:p>
        </p:txBody>
      </p:sp>
      <p:pic>
        <p:nvPicPr>
          <p:cNvPr id="5" name="Paveikslėlis 5">
            <a:extLst>
              <a:ext uri="{FF2B5EF4-FFF2-40B4-BE49-F238E27FC236}">
                <a16:creationId xmlns:a16="http://schemas.microsoft.com/office/drawing/2014/main" id="{AB32BC99-6B91-C84A-9A64-2E2B093FF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401" y="227"/>
            <a:ext cx="556981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5316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ADB6B36-6D23-4279-BF08-86CFF703E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EF4CD48-9281-4131-995B-E3B17C854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75548"/>
            <a:ext cx="12192000" cy="4582452"/>
          </a:xfrm>
          <a:custGeom>
            <a:avLst/>
            <a:gdLst>
              <a:gd name="connsiteX0" fmla="*/ 2782524 w 12192000"/>
              <a:gd name="connsiteY0" fmla="*/ 394 h 4582452"/>
              <a:gd name="connsiteX1" fmla="*/ 2999719 w 12192000"/>
              <a:gd name="connsiteY1" fmla="*/ 43075 h 4582452"/>
              <a:gd name="connsiteX2" fmla="*/ 3061656 w 12192000"/>
              <a:gd name="connsiteY2" fmla="*/ 42588 h 4582452"/>
              <a:gd name="connsiteX3" fmla="*/ 3069494 w 12192000"/>
              <a:gd name="connsiteY3" fmla="*/ 35859 h 4582452"/>
              <a:gd name="connsiteX4" fmla="*/ 3159577 w 12192000"/>
              <a:gd name="connsiteY4" fmla="*/ 61160 h 4582452"/>
              <a:gd name="connsiteX5" fmla="*/ 3282600 w 12192000"/>
              <a:gd name="connsiteY5" fmla="*/ 45367 h 4582452"/>
              <a:gd name="connsiteX6" fmla="*/ 3374052 w 12192000"/>
              <a:gd name="connsiteY6" fmla="*/ 24976 h 4582452"/>
              <a:gd name="connsiteX7" fmla="*/ 3378934 w 12192000"/>
              <a:gd name="connsiteY7" fmla="*/ 18137 h 4582452"/>
              <a:gd name="connsiteX8" fmla="*/ 3385889 w 12192000"/>
              <a:gd name="connsiteY8" fmla="*/ 18918 h 4582452"/>
              <a:gd name="connsiteX9" fmla="*/ 3389211 w 12192000"/>
              <a:gd name="connsiteY9" fmla="*/ 25828 h 4582452"/>
              <a:gd name="connsiteX10" fmla="*/ 3444184 w 12192000"/>
              <a:gd name="connsiteY10" fmla="*/ 26511 h 4582452"/>
              <a:gd name="connsiteX11" fmla="*/ 3454999 w 12192000"/>
              <a:gd name="connsiteY11" fmla="*/ 14134 h 4582452"/>
              <a:gd name="connsiteX12" fmla="*/ 3453466 w 12192000"/>
              <a:gd name="connsiteY12" fmla="*/ 7930 h 4582452"/>
              <a:gd name="connsiteX13" fmla="*/ 3463009 w 12192000"/>
              <a:gd name="connsiteY13" fmla="*/ 7487 h 4582452"/>
              <a:gd name="connsiteX14" fmla="*/ 3467018 w 12192000"/>
              <a:gd name="connsiteY14" fmla="*/ 6782 h 4582452"/>
              <a:gd name="connsiteX15" fmla="*/ 3478045 w 12192000"/>
              <a:gd name="connsiteY15" fmla="*/ 10611 h 4582452"/>
              <a:gd name="connsiteX16" fmla="*/ 3506989 w 12192000"/>
              <a:gd name="connsiteY16" fmla="*/ 5372 h 4582452"/>
              <a:gd name="connsiteX17" fmla="*/ 3521969 w 12192000"/>
              <a:gd name="connsiteY17" fmla="*/ 11906 h 4582452"/>
              <a:gd name="connsiteX18" fmla="*/ 3569519 w 12192000"/>
              <a:gd name="connsiteY18" fmla="*/ 41509 h 4582452"/>
              <a:gd name="connsiteX19" fmla="*/ 3638316 w 12192000"/>
              <a:gd name="connsiteY19" fmla="*/ 57654 h 4582452"/>
              <a:gd name="connsiteX20" fmla="*/ 3679320 w 12192000"/>
              <a:gd name="connsiteY20" fmla="*/ 67554 h 4582452"/>
              <a:gd name="connsiteX21" fmla="*/ 3799276 w 12192000"/>
              <a:gd name="connsiteY21" fmla="*/ 75386 h 4582452"/>
              <a:gd name="connsiteX22" fmla="*/ 4024540 w 12192000"/>
              <a:gd name="connsiteY22" fmla="*/ 43084 h 4582452"/>
              <a:gd name="connsiteX23" fmla="*/ 4086060 w 12192000"/>
              <a:gd name="connsiteY23" fmla="*/ 46467 h 4582452"/>
              <a:gd name="connsiteX24" fmla="*/ 4092413 w 12192000"/>
              <a:gd name="connsiteY24" fmla="*/ 53530 h 4582452"/>
              <a:gd name="connsiteX25" fmla="*/ 4187473 w 12192000"/>
              <a:gd name="connsiteY25" fmla="*/ 32571 h 4582452"/>
              <a:gd name="connsiteX26" fmla="*/ 4306487 w 12192000"/>
              <a:gd name="connsiteY26" fmla="*/ 54042 h 4582452"/>
              <a:gd name="connsiteX27" fmla="*/ 4393102 w 12192000"/>
              <a:gd name="connsiteY27" fmla="*/ 78610 h 4582452"/>
              <a:gd name="connsiteX28" fmla="*/ 4443041 w 12192000"/>
              <a:gd name="connsiteY28" fmla="*/ 88772 h 4582452"/>
              <a:gd name="connsiteX29" fmla="*/ 4477856 w 12192000"/>
              <a:gd name="connsiteY29" fmla="*/ 100175 h 4582452"/>
              <a:gd name="connsiteX30" fmla="*/ 4574677 w 12192000"/>
              <a:gd name="connsiteY30" fmla="*/ 107631 h 4582452"/>
              <a:gd name="connsiteX31" fmla="*/ 4738595 w 12192000"/>
              <a:gd name="connsiteY31" fmla="*/ 110972 h 4582452"/>
              <a:gd name="connsiteX32" fmla="*/ 4772623 w 12192000"/>
              <a:gd name="connsiteY32" fmla="*/ 113689 h 4582452"/>
              <a:gd name="connsiteX33" fmla="*/ 4798437 w 12192000"/>
              <a:gd name="connsiteY33" fmla="*/ 123987 h 4582452"/>
              <a:gd name="connsiteX34" fmla="*/ 4801426 w 12192000"/>
              <a:gd name="connsiteY34" fmla="*/ 133319 h 4582452"/>
              <a:gd name="connsiteX35" fmla="*/ 4819592 w 12192000"/>
              <a:gd name="connsiteY35" fmla="*/ 136092 h 4582452"/>
              <a:gd name="connsiteX36" fmla="*/ 4823704 w 12192000"/>
              <a:gd name="connsiteY36" fmla="*/ 138493 h 4582452"/>
              <a:gd name="connsiteX37" fmla="*/ 4825195 w 12192000"/>
              <a:gd name="connsiteY37" fmla="*/ 139235 h 4582452"/>
              <a:gd name="connsiteX38" fmla="*/ 4855377 w 12192000"/>
              <a:gd name="connsiteY38" fmla="*/ 139933 h 4582452"/>
              <a:gd name="connsiteX39" fmla="*/ 4864981 w 12192000"/>
              <a:gd name="connsiteY39" fmla="*/ 136638 h 4582452"/>
              <a:gd name="connsiteX40" fmla="*/ 4869194 w 12192000"/>
              <a:gd name="connsiteY40" fmla="*/ 137485 h 4582452"/>
              <a:gd name="connsiteX41" fmla="*/ 4899129 w 12192000"/>
              <a:gd name="connsiteY41" fmla="*/ 128724 h 4582452"/>
              <a:gd name="connsiteX42" fmla="*/ 4979727 w 12192000"/>
              <a:gd name="connsiteY42" fmla="*/ 116438 h 4582452"/>
              <a:gd name="connsiteX43" fmla="*/ 5090538 w 12192000"/>
              <a:gd name="connsiteY43" fmla="*/ 128083 h 4582452"/>
              <a:gd name="connsiteX44" fmla="*/ 5199199 w 12192000"/>
              <a:gd name="connsiteY44" fmla="*/ 106367 h 4582452"/>
              <a:gd name="connsiteX45" fmla="*/ 5239862 w 12192000"/>
              <a:gd name="connsiteY45" fmla="*/ 131030 h 4582452"/>
              <a:gd name="connsiteX46" fmla="*/ 5405165 w 12192000"/>
              <a:gd name="connsiteY46" fmla="*/ 107263 h 4582452"/>
              <a:gd name="connsiteX47" fmla="*/ 5973027 w 12192000"/>
              <a:gd name="connsiteY47" fmla="*/ 14505 h 4582452"/>
              <a:gd name="connsiteX48" fmla="*/ 6243587 w 12192000"/>
              <a:gd name="connsiteY48" fmla="*/ 20308 h 4582452"/>
              <a:gd name="connsiteX49" fmla="*/ 6333684 w 12192000"/>
              <a:gd name="connsiteY49" fmla="*/ 26092 h 4582452"/>
              <a:gd name="connsiteX50" fmla="*/ 6524594 w 12192000"/>
              <a:gd name="connsiteY50" fmla="*/ 62443 h 4582452"/>
              <a:gd name="connsiteX51" fmla="*/ 6701993 w 12192000"/>
              <a:gd name="connsiteY51" fmla="*/ 51745 h 4582452"/>
              <a:gd name="connsiteX52" fmla="*/ 6957361 w 12192000"/>
              <a:gd name="connsiteY52" fmla="*/ 97339 h 4582452"/>
              <a:gd name="connsiteX53" fmla="*/ 7268413 w 12192000"/>
              <a:gd name="connsiteY53" fmla="*/ 175925 h 4582452"/>
              <a:gd name="connsiteX54" fmla="*/ 8385054 w 12192000"/>
              <a:gd name="connsiteY54" fmla="*/ 133195 h 4582452"/>
              <a:gd name="connsiteX55" fmla="*/ 8584350 w 12192000"/>
              <a:gd name="connsiteY55" fmla="*/ 172955 h 4582452"/>
              <a:gd name="connsiteX56" fmla="*/ 8684341 w 12192000"/>
              <a:gd name="connsiteY56" fmla="*/ 199587 h 4582452"/>
              <a:gd name="connsiteX57" fmla="*/ 9008600 w 12192000"/>
              <a:gd name="connsiteY57" fmla="*/ 334202 h 4582452"/>
              <a:gd name="connsiteX58" fmla="*/ 9106061 w 12192000"/>
              <a:gd name="connsiteY58" fmla="*/ 332620 h 4582452"/>
              <a:gd name="connsiteX59" fmla="*/ 9950477 w 12192000"/>
              <a:gd name="connsiteY59" fmla="*/ 794954 h 4582452"/>
              <a:gd name="connsiteX60" fmla="*/ 11109679 w 12192000"/>
              <a:gd name="connsiteY60" fmla="*/ 1202887 h 4582452"/>
              <a:gd name="connsiteX61" fmla="*/ 11327194 w 12192000"/>
              <a:gd name="connsiteY61" fmla="*/ 1329149 h 4582452"/>
              <a:gd name="connsiteX62" fmla="*/ 11490981 w 12192000"/>
              <a:gd name="connsiteY62" fmla="*/ 1367364 h 4582452"/>
              <a:gd name="connsiteX63" fmla="*/ 11656589 w 12192000"/>
              <a:gd name="connsiteY63" fmla="*/ 1459110 h 4582452"/>
              <a:gd name="connsiteX64" fmla="*/ 11762730 w 12192000"/>
              <a:gd name="connsiteY64" fmla="*/ 1484877 h 4582452"/>
              <a:gd name="connsiteX65" fmla="*/ 11907234 w 12192000"/>
              <a:gd name="connsiteY65" fmla="*/ 1475186 h 4582452"/>
              <a:gd name="connsiteX66" fmla="*/ 12097301 w 12192000"/>
              <a:gd name="connsiteY66" fmla="*/ 1446454 h 4582452"/>
              <a:gd name="connsiteX67" fmla="*/ 12168592 w 12192000"/>
              <a:gd name="connsiteY67" fmla="*/ 1434583 h 4582452"/>
              <a:gd name="connsiteX68" fmla="*/ 12192000 w 12192000"/>
              <a:gd name="connsiteY68" fmla="*/ 1428254 h 4582452"/>
              <a:gd name="connsiteX69" fmla="*/ 12192000 w 12192000"/>
              <a:gd name="connsiteY69" fmla="*/ 4582452 h 4582452"/>
              <a:gd name="connsiteX70" fmla="*/ 0 w 12192000"/>
              <a:gd name="connsiteY70" fmla="*/ 4582452 h 4582452"/>
              <a:gd name="connsiteX71" fmla="*/ 0 w 12192000"/>
              <a:gd name="connsiteY71" fmla="*/ 502249 h 4582452"/>
              <a:gd name="connsiteX72" fmla="*/ 26658 w 12192000"/>
              <a:gd name="connsiteY72" fmla="*/ 498850 h 4582452"/>
              <a:gd name="connsiteX73" fmla="*/ 117228 w 12192000"/>
              <a:gd name="connsiteY73" fmla="*/ 490270 h 4582452"/>
              <a:gd name="connsiteX74" fmla="*/ 197716 w 12192000"/>
              <a:gd name="connsiteY74" fmla="*/ 414976 h 4582452"/>
              <a:gd name="connsiteX75" fmla="*/ 287300 w 12192000"/>
              <a:gd name="connsiteY75" fmla="*/ 332486 h 4582452"/>
              <a:gd name="connsiteX76" fmla="*/ 442569 w 12192000"/>
              <a:gd name="connsiteY76" fmla="*/ 268508 h 4582452"/>
              <a:gd name="connsiteX77" fmla="*/ 632547 w 12192000"/>
              <a:gd name="connsiteY77" fmla="*/ 181204 h 4582452"/>
              <a:gd name="connsiteX78" fmla="*/ 735335 w 12192000"/>
              <a:gd name="connsiteY78" fmla="*/ 132652 h 4582452"/>
              <a:gd name="connsiteX79" fmla="*/ 867806 w 12192000"/>
              <a:gd name="connsiteY79" fmla="*/ 164026 h 4582452"/>
              <a:gd name="connsiteX80" fmla="*/ 928403 w 12192000"/>
              <a:gd name="connsiteY80" fmla="*/ 189376 h 4582452"/>
              <a:gd name="connsiteX81" fmla="*/ 959021 w 12192000"/>
              <a:gd name="connsiteY81" fmla="*/ 153917 h 4582452"/>
              <a:gd name="connsiteX82" fmla="*/ 1111027 w 12192000"/>
              <a:gd name="connsiteY82" fmla="*/ 138584 h 4582452"/>
              <a:gd name="connsiteX83" fmla="*/ 1227103 w 12192000"/>
              <a:gd name="connsiteY83" fmla="*/ 167875 h 4582452"/>
              <a:gd name="connsiteX84" fmla="*/ 1297710 w 12192000"/>
              <a:gd name="connsiteY84" fmla="*/ 170873 h 4582452"/>
              <a:gd name="connsiteX85" fmla="*/ 1413052 w 12192000"/>
              <a:gd name="connsiteY85" fmla="*/ 149589 h 4582452"/>
              <a:gd name="connsiteX86" fmla="*/ 1506277 w 12192000"/>
              <a:gd name="connsiteY86" fmla="*/ 170874 h 4582452"/>
              <a:gd name="connsiteX87" fmla="*/ 1624499 w 12192000"/>
              <a:gd name="connsiteY87" fmla="*/ 183437 h 4582452"/>
              <a:gd name="connsiteX88" fmla="*/ 1653990 w 12192000"/>
              <a:gd name="connsiteY88" fmla="*/ 186254 h 4582452"/>
              <a:gd name="connsiteX89" fmla="*/ 1675154 w 12192000"/>
              <a:gd name="connsiteY89" fmla="*/ 179082 h 4582452"/>
              <a:gd name="connsiteX90" fmla="*/ 1801740 w 12192000"/>
              <a:gd name="connsiteY90" fmla="*/ 160320 h 4582452"/>
              <a:gd name="connsiteX91" fmla="*/ 1892809 w 12192000"/>
              <a:gd name="connsiteY91" fmla="*/ 117150 h 4582452"/>
              <a:gd name="connsiteX92" fmla="*/ 2046786 w 12192000"/>
              <a:gd name="connsiteY92" fmla="*/ 90709 h 4582452"/>
              <a:gd name="connsiteX93" fmla="*/ 2200539 w 12192000"/>
              <a:gd name="connsiteY93" fmla="*/ 69177 h 4582452"/>
              <a:gd name="connsiteX94" fmla="*/ 2256839 w 12192000"/>
              <a:gd name="connsiteY94" fmla="*/ 63635 h 4582452"/>
              <a:gd name="connsiteX95" fmla="*/ 2354406 w 12192000"/>
              <a:gd name="connsiteY95" fmla="*/ 43819 h 4582452"/>
              <a:gd name="connsiteX96" fmla="*/ 2418731 w 12192000"/>
              <a:gd name="connsiteY96" fmla="*/ 32403 h 4582452"/>
              <a:gd name="connsiteX97" fmla="*/ 2432820 w 12192000"/>
              <a:gd name="connsiteY97" fmla="*/ 54328 h 4582452"/>
              <a:gd name="connsiteX98" fmla="*/ 2492988 w 12192000"/>
              <a:gd name="connsiteY98" fmla="*/ 50574 h 4582452"/>
              <a:gd name="connsiteX99" fmla="*/ 2546652 w 12192000"/>
              <a:gd name="connsiteY99" fmla="*/ 23348 h 4582452"/>
              <a:gd name="connsiteX100" fmla="*/ 2618568 w 12192000"/>
              <a:gd name="connsiteY100" fmla="*/ 10504 h 4582452"/>
              <a:gd name="connsiteX101" fmla="*/ 2661490 w 12192000"/>
              <a:gd name="connsiteY101" fmla="*/ 2573 h 4582452"/>
              <a:gd name="connsiteX102" fmla="*/ 2782524 w 12192000"/>
              <a:gd name="connsiteY102" fmla="*/ 394 h 458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2192000" h="4582452">
                <a:moveTo>
                  <a:pt x="2782524" y="394"/>
                </a:moveTo>
                <a:cubicBezTo>
                  <a:pt x="2849861" y="8132"/>
                  <a:pt x="2921827" y="7224"/>
                  <a:pt x="2999719" y="43075"/>
                </a:cubicBezTo>
                <a:cubicBezTo>
                  <a:pt x="3016159" y="54416"/>
                  <a:pt x="3043891" y="54196"/>
                  <a:pt x="3061656" y="42588"/>
                </a:cubicBezTo>
                <a:cubicBezTo>
                  <a:pt x="3064714" y="40590"/>
                  <a:pt x="3067354" y="38323"/>
                  <a:pt x="3069494" y="35859"/>
                </a:cubicBezTo>
                <a:cubicBezTo>
                  <a:pt x="3118202" y="62547"/>
                  <a:pt x="3134369" y="41482"/>
                  <a:pt x="3159577" y="61160"/>
                </a:cubicBezTo>
                <a:cubicBezTo>
                  <a:pt x="3220950" y="59479"/>
                  <a:pt x="3259526" y="28301"/>
                  <a:pt x="3282600" y="45367"/>
                </a:cubicBezTo>
                <a:cubicBezTo>
                  <a:pt x="3311832" y="38528"/>
                  <a:pt x="3343982" y="7511"/>
                  <a:pt x="3374052" y="24976"/>
                </a:cubicBezTo>
                <a:cubicBezTo>
                  <a:pt x="3373225" y="20402"/>
                  <a:pt x="3375240" y="18558"/>
                  <a:pt x="3378934" y="18137"/>
                </a:cubicBezTo>
                <a:lnTo>
                  <a:pt x="3385889" y="18918"/>
                </a:lnTo>
                <a:lnTo>
                  <a:pt x="3389211" y="25828"/>
                </a:lnTo>
                <a:cubicBezTo>
                  <a:pt x="3403626" y="49991"/>
                  <a:pt x="3412849" y="23568"/>
                  <a:pt x="3444184" y="26511"/>
                </a:cubicBezTo>
                <a:cubicBezTo>
                  <a:pt x="3459237" y="26479"/>
                  <a:pt x="3457360" y="20006"/>
                  <a:pt x="3454999" y="14134"/>
                </a:cubicBezTo>
                <a:cubicBezTo>
                  <a:pt x="3454488" y="12066"/>
                  <a:pt x="3453976" y="9998"/>
                  <a:pt x="3453466" y="7930"/>
                </a:cubicBezTo>
                <a:lnTo>
                  <a:pt x="3463009" y="7487"/>
                </a:lnTo>
                <a:lnTo>
                  <a:pt x="3467018" y="6782"/>
                </a:lnTo>
                <a:lnTo>
                  <a:pt x="3478045" y="10611"/>
                </a:lnTo>
                <a:cubicBezTo>
                  <a:pt x="3487858" y="10471"/>
                  <a:pt x="3497247" y="4941"/>
                  <a:pt x="3506989" y="5372"/>
                </a:cubicBezTo>
                <a:cubicBezTo>
                  <a:pt x="3511861" y="5586"/>
                  <a:pt x="3516822" y="7292"/>
                  <a:pt x="3521969" y="11906"/>
                </a:cubicBezTo>
                <a:cubicBezTo>
                  <a:pt x="3500944" y="30982"/>
                  <a:pt x="3580010" y="22724"/>
                  <a:pt x="3569519" y="41509"/>
                </a:cubicBezTo>
                <a:cubicBezTo>
                  <a:pt x="3611081" y="21792"/>
                  <a:pt x="3601156" y="57180"/>
                  <a:pt x="3638316" y="57654"/>
                </a:cubicBezTo>
                <a:cubicBezTo>
                  <a:pt x="3659961" y="51783"/>
                  <a:pt x="3671878" y="52983"/>
                  <a:pt x="3679320" y="67554"/>
                </a:cubicBezTo>
                <a:cubicBezTo>
                  <a:pt x="3780774" y="37937"/>
                  <a:pt x="3722369" y="76585"/>
                  <a:pt x="3799276" y="75386"/>
                </a:cubicBezTo>
                <a:cubicBezTo>
                  <a:pt x="3867935" y="70837"/>
                  <a:pt x="3939343" y="75109"/>
                  <a:pt x="4024540" y="43084"/>
                </a:cubicBezTo>
                <a:cubicBezTo>
                  <a:pt x="4043330" y="32570"/>
                  <a:pt x="4070875" y="34086"/>
                  <a:pt x="4086060" y="46467"/>
                </a:cubicBezTo>
                <a:cubicBezTo>
                  <a:pt x="4088674" y="48598"/>
                  <a:pt x="4090814" y="50977"/>
                  <a:pt x="4092413" y="53530"/>
                </a:cubicBezTo>
                <a:cubicBezTo>
                  <a:pt x="4146606" y="29255"/>
                  <a:pt x="4158169" y="50970"/>
                  <a:pt x="4187473" y="32571"/>
                </a:cubicBezTo>
                <a:cubicBezTo>
                  <a:pt x="4248175" y="37116"/>
                  <a:pt x="4279868" y="69943"/>
                  <a:pt x="4306487" y="54042"/>
                </a:cubicBezTo>
                <a:cubicBezTo>
                  <a:pt x="4334104" y="62215"/>
                  <a:pt x="4359433" y="94581"/>
                  <a:pt x="4393102" y="78610"/>
                </a:cubicBezTo>
                <a:cubicBezTo>
                  <a:pt x="4385877" y="96663"/>
                  <a:pt x="4433316" y="73341"/>
                  <a:pt x="4443041" y="88772"/>
                </a:cubicBezTo>
                <a:cubicBezTo>
                  <a:pt x="4448819" y="101575"/>
                  <a:pt x="4464559" y="97484"/>
                  <a:pt x="4477856" y="100175"/>
                </a:cubicBezTo>
                <a:cubicBezTo>
                  <a:pt x="4489623" y="112184"/>
                  <a:pt x="4553764" y="113460"/>
                  <a:pt x="4574677" y="107631"/>
                </a:cubicBezTo>
                <a:cubicBezTo>
                  <a:pt x="4631799" y="83193"/>
                  <a:pt x="4692609" y="129103"/>
                  <a:pt x="4738595" y="110972"/>
                </a:cubicBezTo>
                <a:cubicBezTo>
                  <a:pt x="4751486" y="109970"/>
                  <a:pt x="4762630" y="111152"/>
                  <a:pt x="4772623" y="113689"/>
                </a:cubicBezTo>
                <a:lnTo>
                  <a:pt x="4798437" y="123987"/>
                </a:lnTo>
                <a:lnTo>
                  <a:pt x="4801426" y="133319"/>
                </a:lnTo>
                <a:lnTo>
                  <a:pt x="4819592" y="136092"/>
                </a:lnTo>
                <a:lnTo>
                  <a:pt x="4823704" y="138493"/>
                </a:lnTo>
                <a:lnTo>
                  <a:pt x="4825195" y="139235"/>
                </a:lnTo>
                <a:lnTo>
                  <a:pt x="4855377" y="139933"/>
                </a:lnTo>
                <a:lnTo>
                  <a:pt x="4864981" y="136638"/>
                </a:lnTo>
                <a:lnTo>
                  <a:pt x="4869194" y="137485"/>
                </a:lnTo>
                <a:lnTo>
                  <a:pt x="4899129" y="128724"/>
                </a:lnTo>
                <a:cubicBezTo>
                  <a:pt x="4925366" y="119718"/>
                  <a:pt x="4952397" y="110410"/>
                  <a:pt x="4979727" y="116438"/>
                </a:cubicBezTo>
                <a:lnTo>
                  <a:pt x="5090538" y="128083"/>
                </a:lnTo>
                <a:cubicBezTo>
                  <a:pt x="5091044" y="127833"/>
                  <a:pt x="5198695" y="106616"/>
                  <a:pt x="5199199" y="106367"/>
                </a:cubicBezTo>
                <a:cubicBezTo>
                  <a:pt x="5208231" y="105810"/>
                  <a:pt x="5223768" y="127168"/>
                  <a:pt x="5239862" y="131030"/>
                </a:cubicBezTo>
                <a:lnTo>
                  <a:pt x="5405165" y="107263"/>
                </a:lnTo>
                <a:cubicBezTo>
                  <a:pt x="5535422" y="88884"/>
                  <a:pt x="5767648" y="35344"/>
                  <a:pt x="5973027" y="14505"/>
                </a:cubicBezTo>
                <a:cubicBezTo>
                  <a:pt x="6149187" y="10405"/>
                  <a:pt x="6095956" y="65577"/>
                  <a:pt x="6243587" y="20308"/>
                </a:cubicBezTo>
                <a:cubicBezTo>
                  <a:pt x="6251541" y="17483"/>
                  <a:pt x="6316307" y="24479"/>
                  <a:pt x="6333684" y="26092"/>
                </a:cubicBezTo>
                <a:cubicBezTo>
                  <a:pt x="6455330" y="37381"/>
                  <a:pt x="6480371" y="34647"/>
                  <a:pt x="6524594" y="62443"/>
                </a:cubicBezTo>
                <a:cubicBezTo>
                  <a:pt x="6703626" y="57298"/>
                  <a:pt x="6501799" y="46780"/>
                  <a:pt x="6701993" y="51745"/>
                </a:cubicBezTo>
                <a:cubicBezTo>
                  <a:pt x="6785735" y="112479"/>
                  <a:pt x="6849632" y="85702"/>
                  <a:pt x="6957361" y="97339"/>
                </a:cubicBezTo>
                <a:cubicBezTo>
                  <a:pt x="7077727" y="97171"/>
                  <a:pt x="7161639" y="169735"/>
                  <a:pt x="7268413" y="175925"/>
                </a:cubicBezTo>
                <a:cubicBezTo>
                  <a:pt x="7315714" y="184495"/>
                  <a:pt x="8335549" y="125386"/>
                  <a:pt x="8385054" y="133195"/>
                </a:cubicBezTo>
                <a:lnTo>
                  <a:pt x="8584350" y="172955"/>
                </a:lnTo>
                <a:lnTo>
                  <a:pt x="8684341" y="199587"/>
                </a:lnTo>
                <a:cubicBezTo>
                  <a:pt x="8755050" y="226462"/>
                  <a:pt x="8938313" y="312030"/>
                  <a:pt x="9008600" y="334202"/>
                </a:cubicBezTo>
                <a:cubicBezTo>
                  <a:pt x="9019984" y="330076"/>
                  <a:pt x="9096828" y="338089"/>
                  <a:pt x="9106061" y="332620"/>
                </a:cubicBezTo>
                <a:cubicBezTo>
                  <a:pt x="9263041" y="409410"/>
                  <a:pt x="9721812" y="681736"/>
                  <a:pt x="9950477" y="794954"/>
                </a:cubicBezTo>
                <a:cubicBezTo>
                  <a:pt x="10099279" y="799039"/>
                  <a:pt x="11075919" y="1215896"/>
                  <a:pt x="11109679" y="1202887"/>
                </a:cubicBezTo>
                <a:cubicBezTo>
                  <a:pt x="11253855" y="1312360"/>
                  <a:pt x="11263644" y="1301737"/>
                  <a:pt x="11327194" y="1329149"/>
                </a:cubicBezTo>
                <a:cubicBezTo>
                  <a:pt x="11390743" y="1356562"/>
                  <a:pt x="11429961" y="1342032"/>
                  <a:pt x="11490981" y="1367364"/>
                </a:cubicBezTo>
                <a:cubicBezTo>
                  <a:pt x="11552001" y="1392696"/>
                  <a:pt x="11585592" y="1433403"/>
                  <a:pt x="11656589" y="1459110"/>
                </a:cubicBezTo>
                <a:cubicBezTo>
                  <a:pt x="11672385" y="1460354"/>
                  <a:pt x="11746935" y="1483632"/>
                  <a:pt x="11762730" y="1484877"/>
                </a:cubicBezTo>
                <a:lnTo>
                  <a:pt x="11907234" y="1475186"/>
                </a:lnTo>
                <a:cubicBezTo>
                  <a:pt x="11928018" y="1493892"/>
                  <a:pt x="12059326" y="1426351"/>
                  <a:pt x="12097301" y="1446454"/>
                </a:cubicBezTo>
                <a:cubicBezTo>
                  <a:pt x="12130425" y="1440491"/>
                  <a:pt x="12152650" y="1437305"/>
                  <a:pt x="12168592" y="1434583"/>
                </a:cubicBezTo>
                <a:lnTo>
                  <a:pt x="12192000" y="1428254"/>
                </a:lnTo>
                <a:lnTo>
                  <a:pt x="12192000" y="4582452"/>
                </a:lnTo>
                <a:lnTo>
                  <a:pt x="0" y="4582452"/>
                </a:lnTo>
                <a:lnTo>
                  <a:pt x="0" y="502249"/>
                </a:lnTo>
                <a:lnTo>
                  <a:pt x="26658" y="498850"/>
                </a:lnTo>
                <a:cubicBezTo>
                  <a:pt x="53543" y="495845"/>
                  <a:pt x="83450" y="492951"/>
                  <a:pt x="117228" y="490270"/>
                </a:cubicBezTo>
                <a:cubicBezTo>
                  <a:pt x="156589" y="507996"/>
                  <a:pt x="88161" y="422256"/>
                  <a:pt x="197716" y="414976"/>
                </a:cubicBezTo>
                <a:lnTo>
                  <a:pt x="287300" y="332486"/>
                </a:lnTo>
                <a:lnTo>
                  <a:pt x="442569" y="268508"/>
                </a:lnTo>
                <a:cubicBezTo>
                  <a:pt x="497662" y="243295"/>
                  <a:pt x="582529" y="197726"/>
                  <a:pt x="632547" y="181204"/>
                </a:cubicBezTo>
                <a:cubicBezTo>
                  <a:pt x="634349" y="209388"/>
                  <a:pt x="721914" y="107222"/>
                  <a:pt x="735335" y="132652"/>
                </a:cubicBezTo>
                <a:cubicBezTo>
                  <a:pt x="732464" y="177245"/>
                  <a:pt x="825860" y="150882"/>
                  <a:pt x="867806" y="164026"/>
                </a:cubicBezTo>
                <a:cubicBezTo>
                  <a:pt x="899984" y="173480"/>
                  <a:pt x="913201" y="191061"/>
                  <a:pt x="928403" y="189376"/>
                </a:cubicBezTo>
                <a:cubicBezTo>
                  <a:pt x="961543" y="190533"/>
                  <a:pt x="955382" y="169666"/>
                  <a:pt x="959021" y="153917"/>
                </a:cubicBezTo>
                <a:cubicBezTo>
                  <a:pt x="992066" y="189943"/>
                  <a:pt x="1053368" y="148031"/>
                  <a:pt x="1111027" y="138584"/>
                </a:cubicBezTo>
                <a:cubicBezTo>
                  <a:pt x="1145385" y="136440"/>
                  <a:pt x="1195305" y="207229"/>
                  <a:pt x="1227103" y="167875"/>
                </a:cubicBezTo>
                <a:cubicBezTo>
                  <a:pt x="1248010" y="176242"/>
                  <a:pt x="1278870" y="138976"/>
                  <a:pt x="1297710" y="170873"/>
                </a:cubicBezTo>
                <a:cubicBezTo>
                  <a:pt x="1350352" y="155650"/>
                  <a:pt x="1367607" y="171168"/>
                  <a:pt x="1413052" y="149589"/>
                </a:cubicBezTo>
                <a:cubicBezTo>
                  <a:pt x="1469974" y="142574"/>
                  <a:pt x="1427686" y="191179"/>
                  <a:pt x="1506277" y="170874"/>
                </a:cubicBezTo>
                <a:cubicBezTo>
                  <a:pt x="1542904" y="181865"/>
                  <a:pt x="1583620" y="186190"/>
                  <a:pt x="1624499" y="183437"/>
                </a:cubicBezTo>
                <a:cubicBezTo>
                  <a:pt x="1626352" y="173292"/>
                  <a:pt x="1645842" y="184613"/>
                  <a:pt x="1653990" y="186254"/>
                </a:cubicBezTo>
                <a:cubicBezTo>
                  <a:pt x="1652338" y="180029"/>
                  <a:pt x="1667910" y="174758"/>
                  <a:pt x="1675154" y="179082"/>
                </a:cubicBezTo>
                <a:cubicBezTo>
                  <a:pt x="1803626" y="184200"/>
                  <a:pt x="1718674" y="135774"/>
                  <a:pt x="1801740" y="160320"/>
                </a:cubicBezTo>
                <a:cubicBezTo>
                  <a:pt x="1852880" y="160711"/>
                  <a:pt x="1832935" y="89126"/>
                  <a:pt x="1892809" y="117150"/>
                </a:cubicBezTo>
                <a:cubicBezTo>
                  <a:pt x="1953632" y="109654"/>
                  <a:pt x="1985421" y="78539"/>
                  <a:pt x="2046786" y="90709"/>
                </a:cubicBezTo>
                <a:cubicBezTo>
                  <a:pt x="2103701" y="83577"/>
                  <a:pt x="2149982" y="66720"/>
                  <a:pt x="2200539" y="69177"/>
                </a:cubicBezTo>
                <a:cubicBezTo>
                  <a:pt x="2217709" y="58197"/>
                  <a:pt x="2235223" y="52567"/>
                  <a:pt x="2256839" y="63635"/>
                </a:cubicBezTo>
                <a:cubicBezTo>
                  <a:pt x="2308895" y="53224"/>
                  <a:pt x="2316542" y="33049"/>
                  <a:pt x="2354406" y="43819"/>
                </a:cubicBezTo>
                <a:cubicBezTo>
                  <a:pt x="2382991" y="-1065"/>
                  <a:pt x="2382377" y="34075"/>
                  <a:pt x="2418731" y="32403"/>
                </a:cubicBezTo>
                <a:cubicBezTo>
                  <a:pt x="2448671" y="33878"/>
                  <a:pt x="2405700" y="57811"/>
                  <a:pt x="2432820" y="54328"/>
                </a:cubicBezTo>
                <a:cubicBezTo>
                  <a:pt x="2457053" y="39206"/>
                  <a:pt x="2468545" y="67978"/>
                  <a:pt x="2492988" y="50574"/>
                </a:cubicBezTo>
                <a:cubicBezTo>
                  <a:pt x="2476164" y="30611"/>
                  <a:pt x="2553060" y="42528"/>
                  <a:pt x="2546652" y="23348"/>
                </a:cubicBezTo>
                <a:cubicBezTo>
                  <a:pt x="2583774" y="44911"/>
                  <a:pt x="2581494" y="9235"/>
                  <a:pt x="2618568" y="10504"/>
                </a:cubicBezTo>
                <a:cubicBezTo>
                  <a:pt x="2638844" y="17357"/>
                  <a:pt x="2650959" y="16720"/>
                  <a:pt x="2661490" y="2573"/>
                </a:cubicBezTo>
                <a:cubicBezTo>
                  <a:pt x="2756076" y="36787"/>
                  <a:pt x="2706264" y="-4399"/>
                  <a:pt x="2782524" y="3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E577BD71-5267-470D-A0BD-248A92900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8" y="603622"/>
            <a:ext cx="5602759" cy="16960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  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64048DC0-9809-4EAF-9F55-D692B2AF1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59860" y="469248"/>
            <a:ext cx="858229" cy="7099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cap="all" dirty="0">
                <a:latin typeface="Times New Roman"/>
                <a:ea typeface="Batang"/>
                <a:cs typeface="Times New Roman"/>
              </a:rPr>
              <a:t>1954</a:t>
            </a:r>
          </a:p>
          <a:p>
            <a:endParaRPr lang="en-US" cap="all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ABDA325-4B50-4FFB-81B9-95576831F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1809" y="583892"/>
            <a:ext cx="4146651" cy="5702607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Rectangle 6">
            <a:extLst>
              <a:ext uri="{FF2B5EF4-FFF2-40B4-BE49-F238E27FC236}">
                <a16:creationId xmlns:a16="http://schemas.microsoft.com/office/drawing/2014/main" id="{F2A49241-8E10-49A1-B30C-2A0230F6A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91941" y="255400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aveikslėlis 8" descr="Paveikslėlis, kuriame yra pastatas, laukas, daugiaaukštis&#10;&#10;Automatiškai sugeneruotas aprašymas">
            <a:extLst>
              <a:ext uri="{FF2B5EF4-FFF2-40B4-BE49-F238E27FC236}">
                <a16:creationId xmlns:a16="http://schemas.microsoft.com/office/drawing/2014/main" id="{4DB147A0-F135-4218-A78B-387FB29DAA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6702" y="952822"/>
            <a:ext cx="3634596" cy="49609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34FD64-E72E-4C23-AD10-91E5ABCD0230}"/>
              </a:ext>
            </a:extLst>
          </p:cNvPr>
          <p:cNvSpPr txBox="1"/>
          <p:nvPr/>
        </p:nvSpPr>
        <p:spPr>
          <a:xfrm>
            <a:off x="1029420" y="1173193"/>
            <a:ext cx="4051538" cy="52691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/>
              <a:buChar char="•"/>
            </a:pPr>
            <a:r>
              <a:rPr lang="lt-LT" sz="2000" noProof="1">
                <a:latin typeface="Times New Roman"/>
                <a:cs typeface="Times New Roman"/>
              </a:rPr>
              <a:t>Mokykla buvo pertvarkyta vidurinę ir pavadinta joniškio      2-oji vidurinė mokykla. Kasmet atidaroma nauja vyresniųjų mokinių klasė.</a:t>
            </a:r>
            <a:endParaRPr lang="lt-LT" dirty="0"/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/>
              <a:buChar char="•"/>
            </a:pPr>
            <a:endParaRPr lang="lt-LT" sz="2000" noProof="1">
              <a:latin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/>
              <a:buChar char="•"/>
            </a:pPr>
            <a:r>
              <a:rPr lang="lt-LT" sz="2000" noProof="1">
                <a:latin typeface="Times New Roman"/>
                <a:cs typeface="Times New Roman"/>
              </a:rPr>
              <a:t>The school was reformed into secondary and named as joniškis secondary school new class for upper-secondary students was opened annually.</a:t>
            </a:r>
            <a:endParaRPr lang="lt-LT" sz="2000" cap="all" noProof="1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92600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0A39E47-DEFE-4140-B134-51D468244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117" y="808055"/>
            <a:ext cx="3185532" cy="217429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/>
              <a:t>In the summer of 1946, local authorities turned the school building into a grain warehouse.</a:t>
            </a:r>
          </a:p>
        </p:txBody>
      </p:sp>
      <p:pic>
        <p:nvPicPr>
          <p:cNvPr id="5" name="Paveikslėlis 5">
            <a:extLst>
              <a:ext uri="{FF2B5EF4-FFF2-40B4-BE49-F238E27FC236}">
                <a16:creationId xmlns:a16="http://schemas.microsoft.com/office/drawing/2014/main" id="{6ABA1D84-E218-F94C-8B2A-ABACDAA62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005401" y="227"/>
            <a:ext cx="556981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5AED52F7-221C-1F4F-A0A9-CCCA75414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0104" y="3165231"/>
            <a:ext cx="3173545" cy="28847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lt-LT" sz="2000" dirty="0"/>
              <a:t>1946 m. ​​Vasarą vietos valdžia pavertė mokyklos pastatą grūdų sandėliu.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167792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BA1705D-3573-9547-8044-8E7DCD05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117" y="808055"/>
            <a:ext cx="3064780" cy="216022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lvl="0"/>
            <a:r>
              <a:rPr lang="en-US" dirty="0"/>
              <a:t>In the fall of 1946, the school was returned to the students.</a:t>
            </a:r>
          </a:p>
        </p:txBody>
      </p:sp>
      <p:pic>
        <p:nvPicPr>
          <p:cNvPr id="5" name="Paveikslėlis 5">
            <a:extLst>
              <a:ext uri="{FF2B5EF4-FFF2-40B4-BE49-F238E27FC236}">
                <a16:creationId xmlns:a16="http://schemas.microsoft.com/office/drawing/2014/main" id="{C7177908-2510-A746-93E3-F5E5506E4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401" y="227"/>
            <a:ext cx="556981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189E8BF3-B31C-A14A-B216-DD5E7ADE3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0104" y="3108960"/>
            <a:ext cx="3052793" cy="29409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1946 m. ​​</a:t>
            </a:r>
            <a:r>
              <a:rPr lang="en-US" sz="2000" dirty="0" err="1"/>
              <a:t>Rudenį</a:t>
            </a:r>
            <a:r>
              <a:rPr lang="en-US" sz="2000" dirty="0"/>
              <a:t> </a:t>
            </a:r>
            <a:r>
              <a:rPr lang="en-US" sz="2000" dirty="0" err="1"/>
              <a:t>mokykla</a:t>
            </a:r>
            <a:r>
              <a:rPr lang="en-US" sz="2000" dirty="0"/>
              <a:t> </a:t>
            </a:r>
            <a:r>
              <a:rPr lang="en-US" sz="2000" dirty="0" err="1"/>
              <a:t>buvo</a:t>
            </a:r>
            <a:r>
              <a:rPr lang="en-US" sz="2000" dirty="0"/>
              <a:t> </a:t>
            </a:r>
            <a:r>
              <a:rPr lang="en-US" sz="2000" dirty="0" err="1"/>
              <a:t>grąžinta</a:t>
            </a:r>
            <a:r>
              <a:rPr lang="en-US" sz="2000" dirty="0"/>
              <a:t> </a:t>
            </a:r>
            <a:r>
              <a:rPr lang="en-US" sz="2000" dirty="0" err="1"/>
              <a:t>mokiniams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31747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01BAF0A-62DD-A846-9BAB-11A2A173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117" y="808055"/>
            <a:ext cx="3054442" cy="214615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lvl="0"/>
            <a:r>
              <a:rPr lang="en-US" dirty="0"/>
              <a:t>In 1947, </a:t>
            </a:r>
            <a:r>
              <a:rPr lang="en-US" dirty="0" err="1"/>
              <a:t>Joniškis</a:t>
            </a:r>
            <a:r>
              <a:rPr lang="en-US" dirty="0"/>
              <a:t> Primary School turned eight years old, i.e. a fifth grade was established.</a:t>
            </a:r>
          </a:p>
        </p:txBody>
      </p:sp>
      <p:pic>
        <p:nvPicPr>
          <p:cNvPr id="5" name="Paveikslėlis 5">
            <a:extLst>
              <a:ext uri="{FF2B5EF4-FFF2-40B4-BE49-F238E27FC236}">
                <a16:creationId xmlns:a16="http://schemas.microsoft.com/office/drawing/2014/main" id="{65C52122-B781-F644-9F95-381902F2D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401" y="227"/>
            <a:ext cx="556981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5014BBCF-8759-1C43-9162-DAE0C63AD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52576" y="3137095"/>
            <a:ext cx="3149983" cy="31379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lt-LT" sz="2000" dirty="0"/>
              <a:t>1947 m. Joniškio pradinei mokyklai sukako aštuoneri metai, t. Y. Įsteigta penkta klasė.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864325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32F4E2F-45A9-E343-8952-58BDCE5C4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823" y="880452"/>
            <a:ext cx="3012736" cy="186480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In 1950, he released the first show of the seven-year school.</a:t>
            </a:r>
          </a:p>
        </p:txBody>
      </p:sp>
      <p:pic>
        <p:nvPicPr>
          <p:cNvPr id="5" name="Paveikslėlis 5">
            <a:extLst>
              <a:ext uri="{FF2B5EF4-FFF2-40B4-BE49-F238E27FC236}">
                <a16:creationId xmlns:a16="http://schemas.microsoft.com/office/drawing/2014/main" id="{1AF2E5B4-0769-7145-A506-41E0947E1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401" y="227"/>
            <a:ext cx="556981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2BAADF9F-1DBC-5342-A583-76FD500A7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0104" y="2865456"/>
            <a:ext cx="3012735" cy="31844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lt-LT" sz="2000" dirty="0"/>
              <a:t>1950 m. Jis išleido pirmąją septynmetės mokyklos laidą.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458602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3119DE0-50F3-1E4C-B900-D4330DE7A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117" y="808055"/>
            <a:ext cx="3064780" cy="2720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z="2000" dirty="0"/>
              <a:t>nI 1954, the school was transformed into a secondary school and renamed </a:t>
            </a:r>
            <a:r>
              <a:rPr lang="en-US" sz="2000" dirty="0" err="1"/>
              <a:t>Joniškis</a:t>
            </a:r>
            <a:r>
              <a:rPr lang="en-US" sz="2000" dirty="0"/>
              <a:t> 2nd Secondary School. A new class of senior students is opened every year.</a:t>
            </a:r>
          </a:p>
        </p:txBody>
      </p:sp>
      <p:pic>
        <p:nvPicPr>
          <p:cNvPr id="5" name="Paveikslėlis 5">
            <a:extLst>
              <a:ext uri="{FF2B5EF4-FFF2-40B4-BE49-F238E27FC236}">
                <a16:creationId xmlns:a16="http://schemas.microsoft.com/office/drawing/2014/main" id="{CE0CF980-BF8B-F54A-B6FD-D89EAA707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401" y="227"/>
            <a:ext cx="556981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A781B803-1F1D-9E42-B639-CEB2E5CC8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0104" y="3329729"/>
            <a:ext cx="3032117" cy="27202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lt-LT" dirty="0"/>
              <a:t>1954 m. mokykla buvo pertvarkyta į vidurinę ir pavadinta Joniškio 2-ąja vidurine mokykla. Kiekvienais metais atidaroma nauja vyresnių klasių mokinių klasė.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8446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F1E8F47-8FD9-D949-8C23-BE5F2EE12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0616" y="808056"/>
            <a:ext cx="3032117" cy="205468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lvl="0"/>
            <a:r>
              <a:rPr lang="en-US" dirty="0"/>
              <a:t>In 1958, the first graduation program left the school. It had 22 graduates.</a:t>
            </a:r>
          </a:p>
        </p:txBody>
      </p:sp>
      <p:pic>
        <p:nvPicPr>
          <p:cNvPr id="5" name="Paveikslėlis 5">
            <a:extLst>
              <a:ext uri="{FF2B5EF4-FFF2-40B4-BE49-F238E27FC236}">
                <a16:creationId xmlns:a16="http://schemas.microsoft.com/office/drawing/2014/main" id="{531ABAD5-F580-4F46-A77D-2FC90F3C9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401" y="227"/>
            <a:ext cx="556981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42370018-B1DB-4E4C-A5E6-6226E5414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0104" y="2865456"/>
            <a:ext cx="3032117" cy="31844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/>
              <a:t>1958 m. Pirmoji baigimo programa paliko mokyklą. Joje buvo 22 absolventai.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515158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B71E458-85FD-8A4D-8E96-5CEAD56DB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117" y="808056"/>
            <a:ext cx="3064780" cy="22278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z="3200" dirty="0"/>
              <a:t>In 1965, a school annex was built.</a:t>
            </a:r>
          </a:p>
        </p:txBody>
      </p:sp>
      <p:pic>
        <p:nvPicPr>
          <p:cNvPr id="5" name="Paveikslėlis 5">
            <a:extLst>
              <a:ext uri="{FF2B5EF4-FFF2-40B4-BE49-F238E27FC236}">
                <a16:creationId xmlns:a16="http://schemas.microsoft.com/office/drawing/2014/main" id="{B7ED3770-44F8-7D43-A37E-340A859A5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005401" y="227"/>
            <a:ext cx="556981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1F6AE9E1-38FC-3345-BE14-A88875CCF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0104" y="3038622"/>
            <a:ext cx="3052793" cy="30113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/>
              <a:t>1965 metais buvo pastatytas mokyklos priestatas.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69022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D44DCCC-7965-CB4B-949F-DEFE8593B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465" y="808056"/>
            <a:ext cx="3054442" cy="22278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z="2000" dirty="0"/>
              <a:t>In 1978, a student dormitory was opened next to the school. It was home to 170 students.                                      </a:t>
            </a:r>
            <a:r>
              <a:rPr lang="en-US" sz="1500" dirty="0"/>
              <a:t>                              </a:t>
            </a:r>
          </a:p>
        </p:txBody>
      </p:sp>
      <p:pic>
        <p:nvPicPr>
          <p:cNvPr id="5" name="Paveikslėlis 5">
            <a:extLst>
              <a:ext uri="{FF2B5EF4-FFF2-40B4-BE49-F238E27FC236}">
                <a16:creationId xmlns:a16="http://schemas.microsoft.com/office/drawing/2014/main" id="{95E979B7-9297-EE48-83F5-0A1BF2D5F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401" y="227"/>
            <a:ext cx="556981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E2D2E8DC-B0E5-8141-923D-2A4FD49AA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0104" y="3038622"/>
            <a:ext cx="3042455" cy="30113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lt-LT" sz="2000" dirty="0"/>
              <a:t>1978 m. Šalia mokyklos buvo atidarytas studentų bendrabutis. Joje gyveno 170 studentų.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764902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EDB8BD2-992D-3B42-BF9B-9721AF3FC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117" y="808056"/>
            <a:ext cx="3064780" cy="22278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z="2000" dirty="0"/>
              <a:t>2004 September 1 an educational class was opened, which educates students with intellectual, behavioral and emotional disorders, mobility disabilities.</a:t>
            </a:r>
          </a:p>
        </p:txBody>
      </p:sp>
      <p:pic>
        <p:nvPicPr>
          <p:cNvPr id="5" name="Paveikslėlis 5">
            <a:extLst>
              <a:ext uri="{FF2B5EF4-FFF2-40B4-BE49-F238E27FC236}">
                <a16:creationId xmlns:a16="http://schemas.microsoft.com/office/drawing/2014/main" id="{8756C616-D44B-F84E-8967-AAA353C98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401" y="227"/>
            <a:ext cx="556981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B8A8EFD2-E7C7-FE47-B0E8-E2BA2F10F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0104" y="3038622"/>
            <a:ext cx="3052793" cy="30113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lt-LT" sz="2000" dirty="0"/>
              <a:t>2004 m. Rugsėjo 1 d. Atidaryta edukacinė klasė, kurioje mokomi intelekto, elgesio ir emocinių sutrikimų, judėjimo negalią turintys mokiniai.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547763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5D99C48-6AE3-714D-9643-A86FE089F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116" y="808056"/>
            <a:ext cx="3064781" cy="2382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z="2800" dirty="0"/>
              <a:t>2005 September 1 the second annex was opened.</a:t>
            </a:r>
          </a:p>
        </p:txBody>
      </p:sp>
      <p:pic>
        <p:nvPicPr>
          <p:cNvPr id="5" name="Paveikslėlis 5">
            <a:extLst>
              <a:ext uri="{FF2B5EF4-FFF2-40B4-BE49-F238E27FC236}">
                <a16:creationId xmlns:a16="http://schemas.microsoft.com/office/drawing/2014/main" id="{9E96037F-5D81-5343-825D-DA41A2BC2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401" y="227"/>
            <a:ext cx="556981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EC6CE610-6970-A548-9CE9-9A36496A6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0104" y="3193366"/>
            <a:ext cx="3012735" cy="28565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lt-LT" sz="2000" dirty="0"/>
              <a:t>2005 m. Rugsėjo 1 d. Atidarytas antrasis priedas.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7648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5440670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Pavadinimas 3">
            <a:extLst>
              <a:ext uri="{FF2B5EF4-FFF2-40B4-BE49-F238E27FC236}">
                <a16:creationId xmlns:a16="http://schemas.microsoft.com/office/drawing/2014/main" id="{8FC46319-BA56-4AAC-A744-D4F1C86B8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54" y="819565"/>
            <a:ext cx="3760499" cy="7679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>
                <a:latin typeface="Calibri"/>
                <a:ea typeface="Batang"/>
                <a:cs typeface="Calibri"/>
              </a:rPr>
              <a:t>1958</a:t>
            </a:r>
            <a:br>
              <a:rPr lang="en-US" sz="2000">
                <a:latin typeface="Calibri"/>
                <a:cs typeface="Calibri"/>
              </a:rPr>
            </a:br>
            <a:endParaRPr lang="en-US" sz="2000">
              <a:latin typeface="Calibri"/>
              <a:cs typeface="Calibri"/>
            </a:endParaRPr>
          </a:p>
        </p:txBody>
      </p:sp>
      <p:pic>
        <p:nvPicPr>
          <p:cNvPr id="3" name="Paveikslėlis 3" descr="Paveikslėlis, kuriame yra žinutė, pastatas, laukas, senas&#10;&#10;Automatiškai sugeneruotas aprašymas">
            <a:extLst>
              <a:ext uri="{FF2B5EF4-FFF2-40B4-BE49-F238E27FC236}">
                <a16:creationId xmlns:a16="http://schemas.microsoft.com/office/drawing/2014/main" id="{AAAF1F5D-24B3-494A-BA84-3F6E029A5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7029" y="2037274"/>
            <a:ext cx="5857124" cy="2827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45CBF6-69F0-42A4-A3A0-739DAE35C9C7}"/>
              </a:ext>
            </a:extLst>
          </p:cNvPr>
          <p:cNvSpPr txBox="1"/>
          <p:nvPr/>
        </p:nvSpPr>
        <p:spPr>
          <a:xfrm>
            <a:off x="741872" y="1820174"/>
            <a:ext cx="3950898" cy="2806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lt-LT" sz="2000" noProof="1">
                <a:latin typeface="Times New Roman"/>
                <a:cs typeface="Times New Roman"/>
              </a:rPr>
              <a:t>Mokyklos išėjo pirmoji abiturientų laida. Joje buvo 22 abiturientai.</a:t>
            </a:r>
            <a:endParaRPr lang="lt-LT" noProof="1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lt-LT" sz="2000" noProof="1">
              <a:latin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lt-LT" sz="2000" noProof="1">
                <a:latin typeface="Times New Roman"/>
                <a:cs typeface="Times New Roman"/>
              </a:rPr>
              <a:t>The first 22 students graduated secondary school.</a:t>
            </a:r>
          </a:p>
        </p:txBody>
      </p:sp>
    </p:spTree>
    <p:extLst>
      <p:ext uri="{BB962C8B-B14F-4D97-AF65-F5344CB8AC3E}">
        <p14:creationId xmlns:p14="http://schemas.microsoft.com/office/powerpoint/2010/main" val="305608363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2.xml><?xml version="1.0" encoding="utf-8"?>
<a:theme xmlns:a="http://schemas.openxmlformats.org/drawingml/2006/main" name="Gamtinė">
  <a:themeElements>
    <a:clrScheme name="Gamtinė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Gamtinė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amtinė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Gamtinė">
  <a:themeElements>
    <a:clrScheme name="Gamtinė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Gamtinė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amtinė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Pagrindas">
  <a:themeElements>
    <a:clrScheme name="Geltona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agrind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grinda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2705</Words>
  <Application>Microsoft Office PowerPoint</Application>
  <PresentationFormat>Plačiaekranė</PresentationFormat>
  <Paragraphs>277</Paragraphs>
  <Slides>89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8</vt:i4>
      </vt:variant>
      <vt:variant>
        <vt:lpstr>Tema</vt:lpstr>
      </vt:variant>
      <vt:variant>
        <vt:i4>5</vt:i4>
      </vt:variant>
      <vt:variant>
        <vt:lpstr>Skaidrių pavadinimai</vt:lpstr>
      </vt:variant>
      <vt:variant>
        <vt:i4>89</vt:i4>
      </vt:variant>
    </vt:vector>
  </HeadingPairs>
  <TitlesOfParts>
    <vt:vector size="102" baseType="lpstr">
      <vt:lpstr>Arial</vt:lpstr>
      <vt:lpstr>Bembo</vt:lpstr>
      <vt:lpstr>Calibri</vt:lpstr>
      <vt:lpstr>Calibri Light</vt:lpstr>
      <vt:lpstr>Corbel</vt:lpstr>
      <vt:lpstr>Garamond</vt:lpstr>
      <vt:lpstr>Times New Roman</vt:lpstr>
      <vt:lpstr>Wingdings</vt:lpstr>
      <vt:lpstr>ArchiveVTI</vt:lpstr>
      <vt:lpstr>Gamtinė</vt:lpstr>
      <vt:lpstr>„Office“ tema</vt:lpstr>
      <vt:lpstr>1_Gamtinė</vt:lpstr>
      <vt:lpstr>Pagrindas</vt:lpstr>
      <vt:lpstr>Joniškio "Saulės" pagrindinė mokykla  JONIŠKIS "SAULĖS" BASIC SCHOOL</vt:lpstr>
      <vt:lpstr>       1936</vt:lpstr>
      <vt:lpstr>Vokiečių okupacijos metais  DURING THE GERMAN OCCUPATION</vt:lpstr>
      <vt:lpstr>1944  </vt:lpstr>
      <vt:lpstr>1946</vt:lpstr>
      <vt:lpstr>1947</vt:lpstr>
      <vt:lpstr>        1950</vt:lpstr>
      <vt:lpstr>  </vt:lpstr>
      <vt:lpstr>1958 </vt:lpstr>
      <vt:lpstr>1965</vt:lpstr>
      <vt:lpstr>1978</vt:lpstr>
      <vt:lpstr>2004 rugsėjo 1 – 1st September 2004</vt:lpstr>
      <vt:lpstr>2005  rugsėjo 1 1st september 2005</vt:lpstr>
      <vt:lpstr>    Nuo 2006 birželio 1        FRom 1st june 2006 </vt:lpstr>
      <vt:lpstr>2007</vt:lpstr>
      <vt:lpstr>2007</vt:lpstr>
      <vt:lpstr>    2009 </vt:lpstr>
      <vt:lpstr>2009 rugsėjo 1  2009 September 1 </vt:lpstr>
      <vt:lpstr>„Saulės“ pagrindinės mokyklos laiko juosta The School‘s Timeline </vt:lpstr>
      <vt:lpstr>           1936</vt:lpstr>
      <vt:lpstr>          1936</vt:lpstr>
      <vt:lpstr>Vokiečių ligoninė German military hospital</vt:lpstr>
      <vt:lpstr> 1944</vt:lpstr>
      <vt:lpstr> 1946</vt:lpstr>
      <vt:lpstr>  1947</vt:lpstr>
      <vt:lpstr> 1950</vt:lpstr>
      <vt:lpstr> 1954</vt:lpstr>
      <vt:lpstr> 1958</vt:lpstr>
      <vt:lpstr> 1965</vt:lpstr>
      <vt:lpstr> 1978</vt:lpstr>
      <vt:lpstr> 2004</vt:lpstr>
      <vt:lpstr> 2005</vt:lpstr>
      <vt:lpstr> 2006</vt:lpstr>
      <vt:lpstr> 2007</vt:lpstr>
      <vt:lpstr>Nuo 2007</vt:lpstr>
      <vt:lpstr> 2009</vt:lpstr>
      <vt:lpstr> 2009</vt:lpstr>
      <vt:lpstr>Joniškio “Saulės” pagrindinės mokyklos laiko juosta The School‘s Timeline</vt:lpstr>
      <vt:lpstr>1936 </vt:lpstr>
      <vt:lpstr>Vokiečių okupacijos metais Occupation by Nazi Germany </vt:lpstr>
      <vt:lpstr>1944 </vt:lpstr>
      <vt:lpstr>1946</vt:lpstr>
      <vt:lpstr>1946</vt:lpstr>
      <vt:lpstr>1947 </vt:lpstr>
      <vt:lpstr>1950</vt:lpstr>
      <vt:lpstr>1954</vt:lpstr>
      <vt:lpstr>1958</vt:lpstr>
      <vt:lpstr>1965</vt:lpstr>
      <vt:lpstr>2004 m. rugsėjo 1 d.          1st September, 2004 </vt:lpstr>
      <vt:lpstr>2005 </vt:lpstr>
      <vt:lpstr>Nuo 2006 m. birželio 1 d. Since 1st June 2006.</vt:lpstr>
      <vt:lpstr>2007 </vt:lpstr>
      <vt:lpstr>2007 </vt:lpstr>
      <vt:lpstr>2009 </vt:lpstr>
      <vt:lpstr>Nuo 2009 m. rugsėjo 1 d Since 2009 September 1</vt:lpstr>
      <vt:lpstr>„Saulės” pagrindinės mokyklos laiko juosta  "Saulė" basic school time zone </vt:lpstr>
      <vt:lpstr>Iki 1936m.  Until 1936.</vt:lpstr>
      <vt:lpstr>1936 m.  Until 1936.</vt:lpstr>
      <vt:lpstr>Vokiečių okupacijos metais  The years of German occupation</vt:lpstr>
      <vt:lpstr>1944m.  In 1944</vt:lpstr>
      <vt:lpstr>1946m.  In 1946</vt:lpstr>
      <vt:lpstr>1946 metų rudenį.  In the fall of 1946.</vt:lpstr>
      <vt:lpstr>1947m.  In 1947</vt:lpstr>
      <vt:lpstr>1954m.  In 1954</vt:lpstr>
      <vt:lpstr>1947m.  In 1947</vt:lpstr>
      <vt:lpstr>1958 m.  In 1958</vt:lpstr>
      <vt:lpstr>1950 m.  In 1950</vt:lpstr>
      <vt:lpstr>1978 m.  In 1978</vt:lpstr>
      <vt:lpstr> 2004 m. rugsėjo 1 d.   2004 September 1</vt:lpstr>
      <vt:lpstr>2005m.  rugsėjo 1d.  2005 September 1 </vt:lpstr>
      <vt:lpstr> Nuo 2006 m. birželio 1 d.  Since 2006 June 1 </vt:lpstr>
      <vt:lpstr> 2007 m.  In 2007 </vt:lpstr>
      <vt:lpstr> 2007 m. pavasarį  2007 in the spring</vt:lpstr>
      <vt:lpstr>2009 m.  In 2009</vt:lpstr>
      <vt:lpstr> Nuo 2009 m. rugsėjo 1 d.  Since 2009 September 1 </vt:lpstr>
      <vt:lpstr>Tautvydas Rūškys 7j</vt:lpstr>
      <vt:lpstr>Until 1936. Joniškis Primary School was located in several places. In tsarist times it is called "narodnaya." </vt:lpstr>
      <vt:lpstr>1936 a new school building was opened.</vt:lpstr>
      <vt:lpstr>In 1944, the Soviet army moved into the destroyed building.</vt:lpstr>
      <vt:lpstr>In the summer of 1946, local authorities turned the school building into a grain warehouse.</vt:lpstr>
      <vt:lpstr>In the fall of 1946, the school was returned to the students.</vt:lpstr>
      <vt:lpstr>In 1947, Joniškis Primary School turned eight years old, i.e. a fifth grade was established.</vt:lpstr>
      <vt:lpstr>In 1950, he released the first show of the seven-year school.</vt:lpstr>
      <vt:lpstr>nI 1954, the school was transformed into a secondary school and renamed Joniškis 2nd Secondary School. A new class of senior students is opened every year.</vt:lpstr>
      <vt:lpstr>In 1958, the first graduation program left the school. It had 22 graduates.</vt:lpstr>
      <vt:lpstr>In 1965, a school annex was built.</vt:lpstr>
      <vt:lpstr>In 1978, a student dormitory was opened next to the school. It was home to 170 students.                                                                    </vt:lpstr>
      <vt:lpstr>2004 September 1 an educational class was opened, which educates students with intellectual, behavioral and emotional disorders, mobility disabilities.</vt:lpstr>
      <vt:lpstr>2005 September 1 the second annex was opened.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/>
  <cp:lastModifiedBy>REGINA NAZARIENĖ</cp:lastModifiedBy>
  <cp:revision>83</cp:revision>
  <dcterms:created xsi:type="dcterms:W3CDTF">2021-01-26T11:12:35Z</dcterms:created>
  <dcterms:modified xsi:type="dcterms:W3CDTF">2021-08-24T12:07:34Z</dcterms:modified>
</cp:coreProperties>
</file>