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2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2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2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2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2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2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2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3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3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3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3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5" r:id="rId3"/>
    <p:sldId id="276" r:id="rId4"/>
    <p:sldId id="277" r:id="rId5"/>
    <p:sldId id="278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9" r:id="rId2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ĘSTUTIS AUGYS" userId="3090efc2-8af0-4a5d-8f3a-ea1a6a4492cb" providerId="ADAL" clId="{A1480BB6-4F12-447C-A2AA-E18C68EAC9D8}"/>
    <pc:docChg chg="modSld">
      <pc:chgData name="KĘSTUTIS AUGYS" userId="3090efc2-8af0-4a5d-8f3a-ea1a6a4492cb" providerId="ADAL" clId="{A1480BB6-4F12-447C-A2AA-E18C68EAC9D8}" dt="2024-10-18T11:21:45.120" v="5" actId="20577"/>
      <pc:docMkLst>
        <pc:docMk/>
      </pc:docMkLst>
      <pc:sldChg chg="modSp mod">
        <pc:chgData name="KĘSTUTIS AUGYS" userId="3090efc2-8af0-4a5d-8f3a-ea1a6a4492cb" providerId="ADAL" clId="{A1480BB6-4F12-447C-A2AA-E18C68EAC9D8}" dt="2024-10-18T11:21:45.120" v="5" actId="20577"/>
        <pc:sldMkLst>
          <pc:docMk/>
          <pc:sldMk cId="3412080298" sldId="267"/>
        </pc:sldMkLst>
        <pc:spChg chg="mod">
          <ac:chgData name="KĘSTUTIS AUGYS" userId="3090efc2-8af0-4a5d-8f3a-ea1a6a4492cb" providerId="ADAL" clId="{A1480BB6-4F12-447C-A2AA-E18C68EAC9D8}" dt="2024-10-18T11:21:45.120" v="5" actId="20577"/>
          <ac:spMkLst>
            <pc:docMk/>
            <pc:sldMk cId="3412080298" sldId="267"/>
            <ac:spMk id="3" creationId="{291B7794-78BE-4E37-A862-316129FDD64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Pardavimas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3B36-4DAA-90A2-6321DEC65443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3B36-4DAA-90A2-6321DEC65443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3B36-4DAA-90A2-6321DEC65443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3B36-4DAA-90A2-6321DEC654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3</c:v>
              </c:pt>
              <c:pt idx="1">
                <c:v>14</c:v>
              </c:pt>
              <c:pt idx="2">
                <c:v>86</c:v>
              </c:pt>
              <c:pt idx="3">
                <c:v>101</c:v>
              </c:pt>
            </c:numLit>
          </c:val>
          <c:extLst>
            <c:ext xmlns:c16="http://schemas.microsoft.com/office/drawing/2014/chart" uri="{C3380CC4-5D6E-409C-BE32-E72D297353CC}">
              <c16:uniqueId val="{00000008-5E9C-454A-A299-E94080406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3,2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Mokiniai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3AD2-449E-8D74-06BAC7F4A553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3AD2-449E-8D74-06BAC7F4A553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3AD2-449E-8D74-06BAC7F4A553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3AD2-449E-8D74-06BAC7F4A55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3</c:v>
              </c:pt>
              <c:pt idx="1">
                <c:v>9</c:v>
              </c:pt>
              <c:pt idx="2">
                <c:v>52</c:v>
              </c:pt>
              <c:pt idx="3">
                <c:v>35</c:v>
              </c:pt>
            </c:numLit>
          </c:val>
          <c:extLst>
            <c:ext xmlns:c16="http://schemas.microsoft.com/office/drawing/2014/chart" uri="{C3380CC4-5D6E-409C-BE32-E72D297353CC}">
              <c16:uniqueId val="{00000008-12D5-414E-A776-33EFBD38D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595959"/>
                </a:solidFill>
                <a:latin typeface="Trebuchet MS"/>
              </a:defRPr>
            </a:pPr>
            <a:r>
              <a:rPr lang="lt-LT" sz="2800" b="0" i="0" u="none" strike="noStrike" kern="1200" cap="none" spc="0" baseline="0">
                <a:solidFill>
                  <a:srgbClr val="595959"/>
                </a:solidFill>
                <a:uFillTx/>
                <a:latin typeface="Trebuchet MS"/>
              </a:rPr>
              <a:t>Tėvai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0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595959"/>
              </a:solidFill>
              <a:latin typeface="Trebuchet M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0" i="0" u="none" strike="noStrike" kern="1200" cap="none" spc="0" baseline="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Pardavimas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965A-463F-A7B8-E46F3C8D95B6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65A-463F-A7B8-E46F3C8D95B6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965A-463F-A7B8-E46F3C8D95B6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965A-463F-A7B8-E46F3C8D95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1</c:v>
              </c:pt>
              <c:pt idx="1">
                <c:v>8</c:v>
              </c:pt>
              <c:pt idx="2">
                <c:v>38</c:v>
              </c:pt>
              <c:pt idx="3">
                <c:v>53</c:v>
              </c:pt>
            </c:numLit>
          </c:val>
          <c:extLst>
            <c:ext xmlns:c16="http://schemas.microsoft.com/office/drawing/2014/chart" uri="{C3380CC4-5D6E-409C-BE32-E72D297353CC}">
              <c16:uniqueId val="{00000008-9B37-46EF-8D13-3622B1225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Mokiniai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B96-47EA-A3FA-22EF519EAB05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B96-47EA-A3FA-22EF519EAB05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5B96-47EA-A3FA-22EF519EAB05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B96-47EA-A3FA-22EF519EAB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1</c:v>
              </c:pt>
              <c:pt idx="1">
                <c:v>10</c:v>
              </c:pt>
              <c:pt idx="2">
                <c:v>41</c:v>
              </c:pt>
              <c:pt idx="3">
                <c:v>48</c:v>
              </c:pt>
            </c:numLit>
          </c:val>
          <c:extLst>
            <c:ext xmlns:c16="http://schemas.microsoft.com/office/drawing/2014/chart" uri="{C3380CC4-5D6E-409C-BE32-E72D297353CC}">
              <c16:uniqueId val="{00000008-3088-4E4F-BE30-61A5FCAF2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3,3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layout>
        <c:manualLayout>
          <c:xMode val="edge"/>
          <c:yMode val="edge"/>
          <c:x val="0.26103214174343459"/>
          <c:y val="2.2582916645921207E-2"/>
        </c:manualLayout>
      </c:layout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Pardavimas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04D-41DC-AFCC-0B2C66F8DC9E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04D-41DC-AFCC-0B2C66F8DC9E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504D-41DC-AFCC-0B2C66F8DC9E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04D-41DC-AFCC-0B2C66F8DC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1</c:v>
              </c:pt>
              <c:pt idx="1">
                <c:v>11</c:v>
              </c:pt>
              <c:pt idx="2">
                <c:v>41</c:v>
              </c:pt>
              <c:pt idx="3">
                <c:v>47</c:v>
              </c:pt>
            </c:numLit>
          </c:val>
          <c:extLst>
            <c:ext xmlns:c16="http://schemas.microsoft.com/office/drawing/2014/chart" uri="{C3380CC4-5D6E-409C-BE32-E72D297353CC}">
              <c16:uniqueId val="{00000008-1C1E-4FD2-9FF3-00CF903C5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3,0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chemeClr val="tx2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Mokiniai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65F7-4F29-9416-9B8718E66F1C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65F7-4F29-9416-9B8718E66F1C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65F7-4F29-9416-9B8718E66F1C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65F7-4F29-9416-9B8718E66F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5</c:v>
              </c:pt>
              <c:pt idx="1">
                <c:v>23</c:v>
              </c:pt>
              <c:pt idx="2">
                <c:v>40</c:v>
              </c:pt>
              <c:pt idx="3">
                <c:v>32</c:v>
              </c:pt>
            </c:numLit>
          </c:val>
          <c:extLst>
            <c:ext xmlns:c16="http://schemas.microsoft.com/office/drawing/2014/chart" uri="{C3380CC4-5D6E-409C-BE32-E72D297353CC}">
              <c16:uniqueId val="{00000008-4641-4266-A32B-92A8C6147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3,1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0" i="0" u="none" strike="noStrike" kern="1200" cap="none" spc="0" baseline="0" dirty="0">
                <a:solidFill>
                  <a:schemeClr val="tx1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3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590E-4D8A-9AFD-EC3B6B9794EE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90E-4D8A-9AFD-EC3B6B9794EE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590E-4D8A-9AFD-EC3B6B9794EE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90E-4D8A-9AFD-EC3B6B9794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3</c:v>
              </c:pt>
              <c:pt idx="1">
                <c:v>19</c:v>
              </c:pt>
              <c:pt idx="2">
                <c:v>37</c:v>
              </c:pt>
              <c:pt idx="3">
                <c:v>40</c:v>
              </c:pt>
            </c:numLit>
          </c:val>
          <c:extLst>
            <c:ext xmlns:c16="http://schemas.microsoft.com/office/drawing/2014/chart" uri="{C3380CC4-5D6E-409C-BE32-E72D297353CC}">
              <c16:uniqueId val="{00000008-A38D-4B65-8CFE-FA0BB5985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2,9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Mokiniai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DD90-4DC9-B133-B927BEF7324A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DD90-4DC9-B133-B927BEF7324A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DD90-4DC9-B133-B927BEF7324A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DD90-4DC9-B133-B927BEF732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6</c:v>
              </c:pt>
              <c:pt idx="1">
                <c:v>25</c:v>
              </c:pt>
              <c:pt idx="2">
                <c:v>38</c:v>
              </c:pt>
              <c:pt idx="3">
                <c:v>30</c:v>
              </c:pt>
            </c:numLit>
          </c:val>
          <c:extLst>
            <c:ext xmlns:c16="http://schemas.microsoft.com/office/drawing/2014/chart" uri="{C3380CC4-5D6E-409C-BE32-E72D297353CC}">
              <c16:uniqueId val="{00000008-3DEF-4EDC-95AA-EB96002F3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3.5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layout>
        <c:manualLayout>
          <c:xMode val="edge"/>
          <c:yMode val="edge"/>
          <c:x val="0.2909201551166905"/>
          <c:y val="3.082431091557912E-2"/>
        </c:manualLayout>
      </c:layout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3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00F1-41CF-AFDE-27B3F4017227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00F1-41CF-AFDE-27B3F4017227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00F1-41CF-AFDE-27B3F4017227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00F1-41CF-AFDE-27B3F4017227}"/>
              </c:ext>
            </c:extLst>
          </c:dPt>
          <c:dLbls>
            <c:dLbl>
              <c:idx val="1"/>
              <c:layout>
                <c:manualLayout>
                  <c:x val="7.0025507243970941E-2"/>
                  <c:y val="-9.721383705520879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F1-41CF-AFDE-27B3F40172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0</c:v>
              </c:pt>
              <c:pt idx="1">
                <c:v>1</c:v>
              </c:pt>
              <c:pt idx="2">
                <c:v>41</c:v>
              </c:pt>
              <c:pt idx="3">
                <c:v>57</c:v>
              </c:pt>
            </c:numLit>
          </c:val>
          <c:extLst>
            <c:ext xmlns:c16="http://schemas.microsoft.com/office/drawing/2014/chart" uri="{C3380CC4-5D6E-409C-BE32-E72D297353CC}">
              <c16:uniqueId val="{00000008-670A-4AB2-8124-931EC6200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Mokiniai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4BF0-4007-9561-F720F58EA7F9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4BF0-4007-9561-F720F58EA7F9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4BF0-4007-9561-F720F58EA7F9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4BF0-4007-9561-F720F58EA7F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1</c:v>
              </c:pt>
              <c:pt idx="1">
                <c:v>9</c:v>
              </c:pt>
              <c:pt idx="2">
                <c:v>34</c:v>
              </c:pt>
              <c:pt idx="3">
                <c:v>56</c:v>
              </c:pt>
            </c:numLit>
          </c:val>
          <c:extLst>
            <c:ext xmlns:c16="http://schemas.microsoft.com/office/drawing/2014/chart" uri="{C3380CC4-5D6E-409C-BE32-E72D297353CC}">
              <c16:uniqueId val="{00000008-345E-4E3A-885E-12CA96701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3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BDAF-48A3-867F-6046BB151D0E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DAF-48A3-867F-6046BB151D0E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BDAF-48A3-867F-6046BB151D0E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DAF-48A3-867F-6046BB151D0E}"/>
              </c:ext>
            </c:extLst>
          </c:dPt>
          <c:dLbls>
            <c:dLbl>
              <c:idx val="1"/>
              <c:layout>
                <c:manualLayout>
                  <c:x val="0.12895106403817458"/>
                  <c:y val="-9.850011593242058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AF-48A3-867F-6046BB151D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1</c:v>
              </c:pt>
              <c:pt idx="1">
                <c:v>9</c:v>
              </c:pt>
              <c:pt idx="2">
                <c:v>45</c:v>
              </c:pt>
              <c:pt idx="3">
                <c:v>46</c:v>
              </c:pt>
            </c:numLit>
          </c:val>
          <c:extLst>
            <c:ext xmlns:c16="http://schemas.microsoft.com/office/drawing/2014/chart" uri="{C3380CC4-5D6E-409C-BE32-E72D297353CC}">
              <c16:uniqueId val="{00000008-2A20-45A0-9361-36563E0A5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3,2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Mokiniai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B979-4C20-9D15-BD8F296CC986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979-4C20-9D15-BD8F296CC986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B979-4C20-9D15-BD8F296CC986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979-4C20-9D15-BD8F296CC9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2</c:v>
              </c:pt>
              <c:pt idx="1">
                <c:v>11</c:v>
              </c:pt>
              <c:pt idx="2">
                <c:v>51</c:v>
              </c:pt>
              <c:pt idx="3">
                <c:v>36</c:v>
              </c:pt>
            </c:numLit>
          </c:val>
          <c:extLst>
            <c:ext xmlns:c16="http://schemas.microsoft.com/office/drawing/2014/chart" uri="{C3380CC4-5D6E-409C-BE32-E72D297353CC}">
              <c16:uniqueId val="{00000008-4106-4E5A-88F6-D3347471D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3,6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3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DE88-4DCA-8CBA-60C2351A595A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DE88-4DCA-8CBA-60C2351A595A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DE88-4DCA-8CBA-60C2351A595A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DE88-4DCA-8CBA-60C2351A595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88-4DCA-8CBA-60C2351A595A}"/>
                </c:ext>
              </c:extLst>
            </c:dLbl>
            <c:dLbl>
              <c:idx val="1"/>
              <c:layout>
                <c:manualLayout>
                  <c:x val="0.14205518920086671"/>
                  <c:y val="-1.477927328069029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88-4DCA-8CBA-60C2351A59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0</c:v>
              </c:pt>
              <c:pt idx="1">
                <c:v>3</c:v>
              </c:pt>
              <c:pt idx="2">
                <c:v>36</c:v>
              </c:pt>
              <c:pt idx="3">
                <c:v>61</c:v>
              </c:pt>
            </c:numLit>
          </c:val>
          <c:extLst>
            <c:ext xmlns:c16="http://schemas.microsoft.com/office/drawing/2014/chart" uri="{C3380CC4-5D6E-409C-BE32-E72D297353CC}">
              <c16:uniqueId val="{00000008-C588-4EE5-95B7-FAF756F79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3,7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Mokiniai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E5D5-4553-9193-86B1FC32CDD5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5D5-4553-9193-86B1FC32CDD5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E5D5-4553-9193-86B1FC32CDD5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5D5-4553-9193-86B1FC32CD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1</c:v>
              </c:pt>
              <c:pt idx="1">
                <c:v>3</c:v>
              </c:pt>
              <c:pt idx="2">
                <c:v>24</c:v>
              </c:pt>
              <c:pt idx="3">
                <c:v>72</c:v>
              </c:pt>
            </c:numLit>
          </c:val>
          <c:extLst>
            <c:ext xmlns:c16="http://schemas.microsoft.com/office/drawing/2014/chart" uri="{C3380CC4-5D6E-409C-BE32-E72D297353CC}">
              <c16:uniqueId val="{00000008-6EE3-4378-9588-BA200DAEC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3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3232-4B24-A84D-A0198C8294CC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3232-4B24-A84D-A0198C8294CC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3232-4B24-A84D-A0198C8294CC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3232-4B24-A84D-A0198C8294CC}"/>
              </c:ext>
            </c:extLst>
          </c:dPt>
          <c:dLbls>
            <c:dLbl>
              <c:idx val="1"/>
              <c:layout>
                <c:manualLayout>
                  <c:x val="0.12895669197372006"/>
                  <c:y val="-9.86172266802358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32-4B24-A84D-A0198C8294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2</c:v>
              </c:pt>
              <c:pt idx="1">
                <c:v>8</c:v>
              </c:pt>
              <c:pt idx="2">
                <c:v>35</c:v>
              </c:pt>
              <c:pt idx="3">
                <c:v>55</c:v>
              </c:pt>
            </c:numLit>
          </c:val>
          <c:extLst>
            <c:ext xmlns:c16="http://schemas.microsoft.com/office/drawing/2014/chart" uri="{C3380CC4-5D6E-409C-BE32-E72D297353CC}">
              <c16:uniqueId val="{00000008-E149-4098-BE4F-BE4BCD9B7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2800" b="1" i="0" u="none" strike="noStrike" kern="1200" cap="none" spc="0" baseline="0" dirty="0">
                <a:solidFill>
                  <a:srgbClr val="FF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3,2 </a:t>
            </a:r>
            <a:r>
              <a:rPr lang="lt-LT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n-US" sz="28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tx>
            <c:v>Mokiniai</c:v>
          </c:tx>
          <c:dPt>
            <c:idx val="0"/>
            <c:bubble3D val="0"/>
            <c:spPr>
              <a:solidFill>
                <a:srgbClr val="90C226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8DEA-45EC-AE9F-09842AC2EC4C}"/>
              </c:ext>
            </c:extLst>
          </c:dPt>
          <c:dPt>
            <c:idx val="1"/>
            <c:bubble3D val="0"/>
            <c:spPr>
              <a:solidFill>
                <a:srgbClr val="54A021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DEA-45EC-AE9F-09842AC2EC4C}"/>
              </c:ext>
            </c:extLst>
          </c:dPt>
          <c:dPt>
            <c:idx val="2"/>
            <c:bubble3D val="0"/>
            <c:spPr>
              <a:solidFill>
                <a:srgbClr val="E6B91E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DEA-45EC-AE9F-09842AC2EC4C}"/>
              </c:ext>
            </c:extLst>
          </c:dPt>
          <c:dPt>
            <c:idx val="3"/>
            <c:bubble3D val="0"/>
            <c:spPr>
              <a:solidFill>
                <a:srgbClr val="E76618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DEA-45EC-AE9F-09842AC2EC4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0" i="0" u="none" strike="noStrike" kern="1200" baseline="0">
                    <a:solidFill>
                      <a:srgbClr val="404040"/>
                    </a:solidFill>
                    <a:latin typeface="Trebuchet MS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Visiškai nesutinku</c:v>
              </c:pt>
              <c:pt idx="1">
                <c:v>Ko gero nesutinku</c:v>
              </c:pt>
              <c:pt idx="2">
                <c:v>Ko gero sutinku</c:v>
              </c:pt>
              <c:pt idx="3">
                <c:v>Visiškai sutinku</c:v>
              </c:pt>
            </c:strLit>
          </c:cat>
          <c:val>
            <c:numLit>
              <c:formatCode>General</c:formatCode>
              <c:ptCount val="4"/>
              <c:pt idx="0">
                <c:v>4</c:v>
              </c:pt>
              <c:pt idx="1">
                <c:v>10</c:v>
              </c:pt>
              <c:pt idx="2">
                <c:v>46</c:v>
              </c:pt>
              <c:pt idx="3">
                <c:v>40</c:v>
              </c:pt>
            </c:numLit>
          </c:val>
          <c:extLst>
            <c:ext xmlns:c16="http://schemas.microsoft.com/office/drawing/2014/chart" uri="{C3380CC4-5D6E-409C-BE32-E72D297353CC}">
              <c16:uniqueId val="{00000008-4455-4B26-BDEF-DD7AD150B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rebuchet MS"/>
              </a:defRPr>
            </a:pPr>
            <a:r>
              <a:rPr lang="lt-L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Tėvai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rebuchet M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40-4B75-8EE3-68B5C6B437B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B9-4458-BF72-B0AEFA243D4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B9-4458-BF72-B0AEFA243D4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0B9-4458-BF72-B0AEFA243D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7</c:v>
                </c:pt>
                <c:pt idx="1">
                  <c:v>21</c:v>
                </c:pt>
                <c:pt idx="2">
                  <c:v>95</c:v>
                </c:pt>
                <c:pt idx="3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40-4B75-8EE3-68B5C6B43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 b="0" i="0" u="none" strike="noStrike" kern="1200" spc="0" baseline="0">
                <a:solidFill>
                  <a:srgbClr val="000000"/>
                </a:solidFill>
                <a:latin typeface="Trebuchet MS"/>
              </a:defRPr>
            </a:pPr>
            <a:r>
              <a:rPr lang="lt-LT" sz="2800" b="0" i="0" u="none" strike="noStrike" kern="1200" cap="none" spc="0" baseline="0">
                <a:solidFill>
                  <a:srgbClr val="000000"/>
                </a:solidFill>
                <a:uFillTx/>
                <a:latin typeface="Trebuchet MS"/>
              </a:rPr>
              <a:t>Tėvai 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800" b="0" i="0" u="none" strike="noStrike" kern="1200" baseline="0">
              <a:solidFill>
                <a:srgbClr val="000000"/>
              </a:solidFill>
              <a:latin typeface="Trebuchet M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000000"/>
          </a:solidFill>
          <a:latin typeface="Trebuchet MS"/>
        </a:defRPr>
      </a:pPr>
      <a:endParaRPr lang="lt-LT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Stulpelis1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D2-422B-BC90-8CD70A5DA02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D2-422B-BC90-8CD70A5DA029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DD2-422B-BC90-8CD70A5DA029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DD2-422B-BC90-8CD70A5DA029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AB5E6DCE-C6FC-4D90-8F87-B4C1EB9DD760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DD2-422B-BC90-8CD70A5DA0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52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D2-422B-BC90-8CD70A5DA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Stulpelis1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EA-460B-9114-7AA27EBF276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EA-460B-9114-7AA27EBF2767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EA-460B-9114-7AA27EBF2767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9EA-460B-9114-7AA27EBF2767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AB5E6DCE-C6FC-4D90-8F87-B4C1EB9DD760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9EA-460B-9114-7AA27EBF27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1</c:v>
                </c:pt>
                <c:pt idx="1">
                  <c:v>16</c:v>
                </c:pt>
                <c:pt idx="2">
                  <c:v>39</c:v>
                </c:pt>
                <c:pt idx="3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9EA-460B-9114-7AA27EBF2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660159990758409E-2"/>
          <c:y val="0.85068664473985467"/>
          <c:w val="0.84712225139635833"/>
          <c:h val="0.13330725865978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A9-4A33-8B61-42DBCCD30D6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A9-4A33-8B61-42DBCCD30D6E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A9-4A33-8B61-42DBCCD30D6E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A9-4A33-8B61-42DBCCD30D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7</c:v>
                </c:pt>
                <c:pt idx="1">
                  <c:v>16</c:v>
                </c:pt>
                <c:pt idx="2">
                  <c:v>45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A9-4A33-8B61-42DBCCD30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Stulpelis1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BB2-424F-A843-DF03C46138C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BB2-424F-A843-DF03C46138CE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BB2-424F-A843-DF03C46138CE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BB2-424F-A843-DF03C46138CE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AB5E6DCE-C6FC-4D90-8F87-B4C1EB9DD760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BB2-424F-A843-DF03C46138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1</c:v>
                </c:pt>
                <c:pt idx="1">
                  <c:v>6</c:v>
                </c:pt>
                <c:pt idx="2">
                  <c:v>45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BB2-424F-A843-DF03C4613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660159990758409E-2"/>
          <c:y val="0.85068664473985467"/>
          <c:w val="0.84712225139635833"/>
          <c:h val="0.13330725865978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Mokiniai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r>
              <a:rPr lang="lt-LT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42-4AA0-94AE-2CBF55C9474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42-4AA0-94AE-2CBF55C94744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42-4AA0-94AE-2CBF55C94744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42-4AA0-94AE-2CBF55C947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1</c:v>
                </c:pt>
                <c:pt idx="1">
                  <c:v>7</c:v>
                </c:pt>
                <c:pt idx="2">
                  <c:v>38</c:v>
                </c:pt>
                <c:pt idx="3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42-4AA0-94AE-2CBF55C94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Stulpelis1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FBD-490E-B552-A6FE1B3A64A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FBD-490E-B552-A6FE1B3A64AD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FBD-490E-B552-A6FE1B3A64AD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FBD-490E-B552-A6FE1B3A64AD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AB5E6DCE-C6FC-4D90-8F87-B4C1EB9DD760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FBD-490E-B552-A6FE1B3A64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1</c:v>
                </c:pt>
                <c:pt idx="1">
                  <c:v>12</c:v>
                </c:pt>
                <c:pt idx="2">
                  <c:v>47</c:v>
                </c:pt>
                <c:pt idx="3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FBD-490E-B552-A6FE1B3A64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660159990758409E-2"/>
          <c:y val="0.85068664473985467"/>
          <c:w val="0.84712225139635833"/>
          <c:h val="0.13330725865978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6E-4810-BAAC-BFC02B4DE63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6E-4810-BAAC-BFC02B4DE63E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F6E-4810-BAAC-BFC02B4DE63E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F6E-4810-BAAC-BFC02B4DE63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</c:v>
                </c:pt>
                <c:pt idx="1">
                  <c:v>13</c:v>
                </c:pt>
                <c:pt idx="2">
                  <c:v>57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F6E-4810-BAAC-BFC02B4DE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Stulpelis1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7F-4D2B-B813-31658112441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7F-4D2B-B813-31658112441A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7F-4D2B-B813-31658112441A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27F-4D2B-B813-31658112441A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AB5E6DCE-C6FC-4D90-8F87-B4C1EB9DD760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27F-4D2B-B813-3165811244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1">
                  <c:v>9</c:v>
                </c:pt>
                <c:pt idx="2">
                  <c:v>36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7F-4D2B-B813-316581124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660159990758409E-2"/>
          <c:y val="0.85068664473985467"/>
          <c:w val="0.84712225139635833"/>
          <c:h val="0.13330725865978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0B-4F93-83A8-7FF1CD1BE34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0B-4F93-83A8-7FF1CD1BE34D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0B-4F93-83A8-7FF1CD1BE34D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0B-4F93-83A8-7FF1CD1BE3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4</c:v>
                </c:pt>
                <c:pt idx="1">
                  <c:v>10</c:v>
                </c:pt>
                <c:pt idx="2">
                  <c:v>40</c:v>
                </c:pt>
                <c:pt idx="3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00B-4F93-83A8-7FF1CD1BE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Stulpelis1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24-4338-91B3-0F10272E6E7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24-4338-91B3-0F10272E6E75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24-4338-91B3-0F10272E6E75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824-4338-91B3-0F10272E6E75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AB5E6DCE-C6FC-4D90-8F87-B4C1EB9DD760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824-4338-91B3-0F10272E6E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</c:v>
                </c:pt>
                <c:pt idx="1">
                  <c:v>8</c:v>
                </c:pt>
                <c:pt idx="2">
                  <c:v>38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24-4338-91B3-0F10272E6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660159990758409E-2"/>
          <c:y val="0.85068664473985467"/>
          <c:w val="0.84712225139635833"/>
          <c:h val="0.13330725865978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8DA-48D7-9A47-ACFF92EEA5A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8DA-48D7-9A47-ACFF92EEA5A4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8DA-48D7-9A47-ACFF92EEA5A4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8DA-48D7-9A47-ACFF92EEA5A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8</c:v>
                </c:pt>
                <c:pt idx="1">
                  <c:v>18</c:v>
                </c:pt>
                <c:pt idx="2">
                  <c:v>41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8DA-48D7-9A47-ACFF92EEA5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Tėvai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Stulpelis1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6F-4488-A2DD-FDD53141D96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6F-4488-A2DD-FDD53141D96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06F-4488-A2DD-FDD53141D96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06F-4488-A2DD-FDD53141D96C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AB5E6DCE-C6FC-4D90-8F87-B4C1EB9DD760}" type="PERCENTAGE">
                      <a:rPr lang="en-US" baseline="0"/>
                      <a:pPr/>
                      <a:t>[PROCENTAI]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06F-4488-A2DD-FDD53141D9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1</c:v>
                </c:pt>
                <c:pt idx="1">
                  <c:v>8</c:v>
                </c:pt>
                <c:pt idx="2">
                  <c:v>35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6F-4488-A2DD-FDD53141D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660159990758409E-2"/>
          <c:y val="0.85068664473985467"/>
          <c:w val="0.84712225139635833"/>
          <c:h val="0.13330725865978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Mokinia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 </a:t>
            </a: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Pardavimas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1A-4825-ACF8-91B7E21D4AB0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1A-4825-ACF8-91B7E21D4AB0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1A-4825-ACF8-91B7E21D4AB0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31A-4825-ACF8-91B7E21D4A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Lapas1!$A$2:$A$5</c:f>
              <c:strCache>
                <c:ptCount val="4"/>
                <c:pt idx="0">
                  <c:v>Visiškai nesutinku</c:v>
                </c:pt>
                <c:pt idx="1">
                  <c:v>Ko gero nesutinku</c:v>
                </c:pt>
                <c:pt idx="2">
                  <c:v>Ko gero sutinku</c:v>
                </c:pt>
                <c:pt idx="3">
                  <c:v>Visiškai sutinku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</c:v>
                </c:pt>
                <c:pt idx="1">
                  <c:v>11</c:v>
                </c:pt>
                <c:pt idx="2">
                  <c:v>36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1A-4825-ACF8-91B7E21D4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699DB067-3111-43FB-B033-9A3F31397DE5}"/>
              </a:ext>
            </a:extLst>
          </p:cNvPr>
          <p:cNvGrpSpPr/>
          <p:nvPr/>
        </p:nvGrpSpPr>
        <p:grpSpPr>
          <a:xfrm>
            <a:off x="-1" y="-8467"/>
            <a:ext cx="12192006" cy="6866467"/>
            <a:chOff x="-1" y="-8467"/>
            <a:chExt cx="12192006" cy="6866467"/>
          </a:xfrm>
        </p:grpSpPr>
        <p:cxnSp>
          <p:nvCxnSpPr>
            <p:cNvPr id="3" name="Straight Connector 31">
              <a:extLst>
                <a:ext uri="{FF2B5EF4-FFF2-40B4-BE49-F238E27FC236}">
                  <a16:creationId xmlns:a16="http://schemas.microsoft.com/office/drawing/2014/main" id="{97E0434B-A49A-44F7-8CFD-18FC20E76E93}"/>
                </a:ext>
              </a:extLst>
            </p:cNvPr>
            <p:cNvCxnSpPr/>
            <p:nvPr/>
          </p:nvCxnSpPr>
          <p:spPr>
            <a:xfrm>
              <a:off x="9371008" y="0"/>
              <a:ext cx="1219207" cy="6858000"/>
            </a:xfrm>
            <a:prstGeom prst="straightConnector1">
              <a:avLst/>
            </a:prstGeom>
            <a:noFill/>
            <a:ln w="9528" cap="rnd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4" name="Straight Connector 20">
              <a:extLst>
                <a:ext uri="{FF2B5EF4-FFF2-40B4-BE49-F238E27FC236}">
                  <a16:creationId xmlns:a16="http://schemas.microsoft.com/office/drawing/2014/main" id="{C9CF3AE1-6087-494D-9D02-5E6581771B8E}"/>
                </a:ext>
              </a:extLst>
            </p:cNvPr>
            <p:cNvCxnSpPr/>
            <p:nvPr/>
          </p:nvCxnSpPr>
          <p:spPr>
            <a:xfrm flipH="1">
              <a:off x="7425266" y="3681410"/>
              <a:ext cx="4763557" cy="3176590"/>
            </a:xfrm>
            <a:prstGeom prst="straightConnector1">
              <a:avLst/>
            </a:prstGeom>
            <a:noFill/>
            <a:ln w="9528" cap="rnd">
              <a:solidFill>
                <a:srgbClr val="D9D9D9"/>
              </a:solidFill>
              <a:prstDash val="solid"/>
              <a:miter/>
            </a:ln>
          </p:spPr>
        </p:cxnSp>
        <p:sp>
          <p:nvSpPr>
            <p:cNvPr id="5" name="Rectangle 23">
              <a:extLst>
                <a:ext uri="{FF2B5EF4-FFF2-40B4-BE49-F238E27FC236}">
                  <a16:creationId xmlns:a16="http://schemas.microsoft.com/office/drawing/2014/main" id="{F0AE937B-2A7B-4941-AC2A-C9ACC75D9AE7}"/>
                </a:ext>
              </a:extLst>
            </p:cNvPr>
            <p:cNvSpPr/>
            <p:nvPr/>
          </p:nvSpPr>
          <p:spPr>
            <a:xfrm>
              <a:off x="9181472" y="-8467"/>
              <a:ext cx="3007351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+- f4 0 f2"/>
                <a:gd name="f9" fmla="+- f3 0 f2"/>
                <a:gd name="f10" fmla="*/ f9 1 3007349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Rectangle 25">
              <a:extLst>
                <a:ext uri="{FF2B5EF4-FFF2-40B4-BE49-F238E27FC236}">
                  <a16:creationId xmlns:a16="http://schemas.microsoft.com/office/drawing/2014/main" id="{19E07E31-20E3-4250-9153-1404EEA47529}"/>
                </a:ext>
              </a:extLst>
            </p:cNvPr>
            <p:cNvSpPr/>
            <p:nvPr/>
          </p:nvSpPr>
          <p:spPr>
            <a:xfrm>
              <a:off x="9603440" y="-8467"/>
              <a:ext cx="2588556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+- f4 0 f2"/>
                <a:gd name="f9" fmla="+- f3 0 f2"/>
                <a:gd name="f10" fmla="*/ f9 1 2573311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Isosceles Triangle 26">
              <a:extLst>
                <a:ext uri="{FF2B5EF4-FFF2-40B4-BE49-F238E27FC236}">
                  <a16:creationId xmlns:a16="http://schemas.microsoft.com/office/drawing/2014/main" id="{D1C58CD4-D11D-4017-94A2-A192BC96244B}"/>
                </a:ext>
              </a:extLst>
            </p:cNvPr>
            <p:cNvSpPr/>
            <p:nvPr/>
          </p:nvSpPr>
          <p:spPr>
            <a:xfrm>
              <a:off x="8932334" y="3047996"/>
              <a:ext cx="3259671" cy="38100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54A021">
                <a:alpha val="72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Rectangle 27">
              <a:extLst>
                <a:ext uri="{FF2B5EF4-FFF2-40B4-BE49-F238E27FC236}">
                  <a16:creationId xmlns:a16="http://schemas.microsoft.com/office/drawing/2014/main" id="{857BC9EA-922C-4342-9D9F-D269AA35178F}"/>
                </a:ext>
              </a:extLst>
            </p:cNvPr>
            <p:cNvSpPr/>
            <p:nvPr/>
          </p:nvSpPr>
          <p:spPr>
            <a:xfrm>
              <a:off x="9334496" y="-8467"/>
              <a:ext cx="2854327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+- f4 0 f2"/>
                <a:gd name="f9" fmla="+- f3 0 f2"/>
                <a:gd name="f10" fmla="*/ f9 1 2858013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Rectangle 28">
              <a:extLst>
                <a:ext uri="{FF2B5EF4-FFF2-40B4-BE49-F238E27FC236}">
                  <a16:creationId xmlns:a16="http://schemas.microsoft.com/office/drawing/2014/main" id="{6413B10F-FEC2-4F18-AACA-76130B45B21C}"/>
                </a:ext>
              </a:extLst>
            </p:cNvPr>
            <p:cNvSpPr/>
            <p:nvPr/>
          </p:nvSpPr>
          <p:spPr>
            <a:xfrm>
              <a:off x="10898733" y="-8467"/>
              <a:ext cx="1290090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+- f4 0 f2"/>
                <a:gd name="f9" fmla="+- f3 0 f2"/>
                <a:gd name="f10" fmla="*/ f9 1 1290094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Rectangle 29">
              <a:extLst>
                <a:ext uri="{FF2B5EF4-FFF2-40B4-BE49-F238E27FC236}">
                  <a16:creationId xmlns:a16="http://schemas.microsoft.com/office/drawing/2014/main" id="{A8028BE9-96A5-4B19-8017-A4B6D309C10C}"/>
                </a:ext>
              </a:extLst>
            </p:cNvPr>
            <p:cNvSpPr/>
            <p:nvPr/>
          </p:nvSpPr>
          <p:spPr>
            <a:xfrm>
              <a:off x="10938994" y="-8467"/>
              <a:ext cx="1249829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+- f4 0 f2"/>
                <a:gd name="f9" fmla="+- f3 0 f2"/>
                <a:gd name="f10" fmla="*/ f9 1 1249825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Isosceles Triangle 30">
              <a:extLst>
                <a:ext uri="{FF2B5EF4-FFF2-40B4-BE49-F238E27FC236}">
                  <a16:creationId xmlns:a16="http://schemas.microsoft.com/office/drawing/2014/main" id="{FF544A55-47CC-4BA8-8077-B161884084CC}"/>
                </a:ext>
              </a:extLst>
            </p:cNvPr>
            <p:cNvSpPr/>
            <p:nvPr/>
          </p:nvSpPr>
          <p:spPr>
            <a:xfrm>
              <a:off x="10371664" y="3589870"/>
              <a:ext cx="1817159" cy="32681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Isosceles Triangle 18">
              <a:extLst>
                <a:ext uri="{FF2B5EF4-FFF2-40B4-BE49-F238E27FC236}">
                  <a16:creationId xmlns:a16="http://schemas.microsoft.com/office/drawing/2014/main" id="{25D14EB8-1089-4774-83F4-C3EE885C0E02}"/>
                </a:ext>
              </a:extLst>
            </p:cNvPr>
            <p:cNvSpPr/>
            <p:nvPr/>
          </p:nvSpPr>
          <p:spPr>
            <a:xfrm rot="10799991">
              <a:off x="-1" y="0"/>
              <a:ext cx="842592" cy="566615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0C226">
                <a:alpha val="8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07637C51-BBA4-4773-9A96-ECA3397B453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07068" y="2404533"/>
            <a:ext cx="7766931" cy="1646304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B994BBF-37BE-4981-82C8-29703BFD8C2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07068" y="4050828"/>
            <a:ext cx="7766931" cy="1096895"/>
          </a:xfrm>
        </p:spPr>
        <p:txBody>
          <a:bodyPr/>
          <a:lstStyle>
            <a:lvl1pPr marL="0" indent="0" algn="r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B4398105-E3CE-407A-B18C-217C17E8B13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99DC5F-A469-4D50-ADDE-73C014F5651C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9F50B767-596F-4F50-AB0F-29B4A9741A6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056C71F-1AC7-47BF-A00B-F281F5F3ED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D9D09CC-C45B-443D-B445-82D03DF42DBF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308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7A9A-2610-44DA-86C6-3A85A3F8F7F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46302-69C5-4C3A-B2ED-59105267079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45C0F-0D25-48BC-8B0A-7026B365C0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10BD36-FFBA-4FED-BA71-BA1CFFF0A531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662C6-49E4-4329-BB78-C1CCF2E98D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56123-DD57-4BAC-B317-F876C890C1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1ED69C-4CA3-44D4-A9C9-5B6EF0BB1DA3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994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A58D7-0371-448C-99B8-EBB7CABA9D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2700863"/>
            <a:ext cx="8596667" cy="1826578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FDE53-3695-416C-AA1A-63773813EB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7332" y="4527450"/>
            <a:ext cx="8596667" cy="860395"/>
          </a:xfrm>
        </p:spPr>
        <p:txBody>
          <a:bodyPr/>
          <a:lstStyle>
            <a:lvl1pPr marL="0" indent="0">
              <a:buNone/>
              <a:defRPr sz="2000"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69F53-037B-474C-80E9-9F586C0DF7E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8831B0-5431-4674-9481-153DA27B12BA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105DA-F857-4C0C-BCC1-82D12FBD08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94E9F-9136-4EA6-8036-E4AD30D860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65A5F4-9C1B-4602-853C-5497870ED4FC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9134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3A395-7D9E-404E-91E1-0968A913224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77925-F21A-4E91-8978-F1CF0EB6741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2" y="2160590"/>
            <a:ext cx="4184038" cy="38807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AD4DE-099C-4C61-B3DC-4EAE59488E8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089971" y="2160590"/>
            <a:ext cx="4184038" cy="38807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0C8E3-D45B-42D6-873D-8D0685C40BB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B378D6-8539-454D-9105-00993B6CC8AC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C7848-DA49-4072-857A-09FAA860465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2BC6A5-B64B-41FB-940F-31DB6B7A523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CF08E4-ED24-4D56-97A6-ED6D767312C9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9897637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C2BE0-DE97-412F-A172-3AB66DBB98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EE7596-A1A1-41D3-8E78-D6DDB16843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5741" y="2160983"/>
            <a:ext cx="4185620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3D9A2-0DD5-439E-9B27-955B473D77B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75741" y="2737247"/>
            <a:ext cx="4185620" cy="33041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65691F-D14B-4A77-AAA9-6DE97E78521A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088379" y="2160983"/>
            <a:ext cx="4185620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CC0686-1975-4987-A640-FC3A570A4E7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088379" y="2737247"/>
            <a:ext cx="4185620" cy="33041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3B6666-7ADD-4278-90D9-87CF9A83BDA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BB4965-3978-4404-A3C6-16F520046C81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F4E689-17C6-4FFE-8930-1DE36C2DF99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E39D3B-248E-4CC5-A507-59FA12B6C8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90D913-54D5-421D-8269-73CFB76C0E0D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5477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39F48-33D9-416D-A66E-CA34DC554A7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DD0914-C2C5-4468-856A-6D426D666A1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FA7E23-0E58-4E06-94B4-0584C827E4E2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3DA8E7-5EA7-41C7-A9B6-818077F278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0EF85A-3D7B-413B-98EE-44CFB2AEDB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5A09DE-01B6-4989-AE6A-9124CEF1510C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94804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F9DB62-7873-4F0F-A275-214CD3942E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9AA504-384A-40C6-AC85-79D51A1F3195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0A3ED-3061-44D4-AD52-42A1A2C6006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B0A46-5170-4F5D-A2A1-4C7D90FD14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84B829-DC29-4404-A668-4134560543C8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354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122A7-7021-4809-8C33-C8BEB827AC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1498601"/>
            <a:ext cx="3854525" cy="1278468"/>
          </a:xfrm>
        </p:spPr>
        <p:txBody>
          <a:bodyPr anchor="b"/>
          <a:lstStyle>
            <a:lvl1pPr>
              <a:defRPr sz="20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53EEC-A111-4E29-B078-1294A42DCB6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60457" y="514926"/>
            <a:ext cx="4513542" cy="552643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FF0F1-AFA7-4B78-B919-60049D0D44A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77332" y="2777069"/>
            <a:ext cx="3854525" cy="2584451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4D33E-4278-4DAF-8F4C-3F86934F5FF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FDBD441-3FC4-4FFA-BB20-34E021EF9BC8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FF20A-92EF-4847-B22A-392408D949F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352AC-D551-497A-9FB9-3F3F500103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87D5B5-3C2A-4BA7-8726-8A9213FD42B7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708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600D4-4BB4-467C-A263-FFF3C76D7D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4800600"/>
            <a:ext cx="8596667" cy="566735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D84585-297B-490A-AF5F-BA7D49B0E7DE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677332" y="609603"/>
            <a:ext cx="8596667" cy="3845719"/>
          </a:xfrm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3EBFC-94C8-48BC-9A77-A518E4FABF9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77332" y="5367335"/>
            <a:ext cx="8596667" cy="674022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36617-F90C-440F-A8F9-6E65093CBE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DF7366-B9B2-41C4-8F32-73D84C339BDB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711AE-96A9-46D4-BF24-5125198B642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1C8A4-F505-4CA3-A781-4942E8FB61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8C8CF0-0B8D-46F9-AFFE-573E7AF85D4A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57848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91F88-F873-4706-AB44-AA925E9491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3403597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FD5B4-DEDF-4BB5-B614-E6D91E1DE20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470401"/>
            <a:ext cx="8596667" cy="1570957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D9EB3-1D74-44AE-AF98-E9B3986E973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BF95E8-1007-4830-BE90-BE55C5C92EA3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C9F34-B2D4-4BC2-BF77-8F36249E9A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972B8-3909-4EF8-AD54-ABBD5CCFB8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C770F2-8E71-4448-9F1A-BA912462B746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776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4DC35-AF03-4DBB-88D3-D6C905ECC0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1334" y="609603"/>
            <a:ext cx="8094131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C8F46F-68AB-406C-B254-BC43514F721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66141" y="3632197"/>
            <a:ext cx="7224528" cy="381003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23785A-68F3-4814-B07B-D72EBAC62C4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470401"/>
            <a:ext cx="8596667" cy="1570957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B2F1F52-A916-465D-831B-C31C7E413C9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FC3B0D-9440-42FC-9AD3-73CCC487BB2A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F81754-9269-4C7A-ABB3-6EC051EF62A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58A0BA5-24BA-4EA5-9B48-AF8F603053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F84E5D-BBEE-4926-ACDB-2D2CCBA70A22}" type="slidenum">
              <a:t>‹#›</a:t>
            </a:fld>
            <a:endParaRPr lang="lt-LT"/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8948B8E6-27FE-4712-9950-0A5DBD0C1CB6}"/>
              </a:ext>
            </a:extLst>
          </p:cNvPr>
          <p:cNvSpPr txBox="1"/>
          <p:nvPr/>
        </p:nvSpPr>
        <p:spPr>
          <a:xfrm>
            <a:off x="541873" y="79037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406118F5-B1DA-4FD4-BF0B-9F8BE557B9F8}"/>
              </a:ext>
            </a:extLst>
          </p:cNvPr>
          <p:cNvSpPr txBox="1"/>
          <p:nvPr/>
        </p:nvSpPr>
        <p:spPr>
          <a:xfrm>
            <a:off x="8893015" y="288655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”</a:t>
            </a:r>
            <a:endParaRPr lang="en-US" sz="1800" b="0" i="0" u="none" strike="noStrike" kern="1200" cap="none" spc="0" baseline="0">
              <a:solidFill>
                <a:srgbClr val="C0E474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1313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40F4B-B3FA-4F6E-9694-F1DCA63EDC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1931990"/>
            <a:ext cx="8596667" cy="2595460"/>
          </a:xfrm>
        </p:spPr>
        <p:txBody>
          <a:bodyPr anchor="b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F2640-71D5-4A8E-8B18-4F33204503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8C131-8878-4EEB-930E-CD28AEBC36F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06EF04-2FC3-470F-8A74-A754C1C12A4C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DB779-2504-48C1-AE88-9780BC271F2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FAF23-60D0-49E7-8308-A3D9A5048E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A2A2DC-3144-4866-9B0F-017C9C15FFCE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2748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75F7E-BC30-4D0D-B12B-2D4484683B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1334" y="609603"/>
            <a:ext cx="8094131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B6C4D2A-EFEF-4947-9873-81E00F8312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013201"/>
            <a:ext cx="8596667" cy="514249"/>
          </a:xfrm>
        </p:spPr>
        <p:txBody>
          <a:bodyPr anchor="b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5168E55-E876-43B5-ACA3-6F0B340A8E5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1BFF083-99BA-4785-BE5D-9977DA43F3A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B27B1E-EE98-4173-A9B0-A65692670939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B61F233-BCE8-40D5-8F98-50E411FD90F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158806-7940-4B47-A32E-7007A69568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E6A494-0CD2-4AED-A258-37B6B819F991}" type="slidenum">
              <a:t>‹#›</a:t>
            </a:fld>
            <a:endParaRPr lang="lt-LT"/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5BC660E8-2E23-4EE7-8BFD-F9B29B90CC12}"/>
              </a:ext>
            </a:extLst>
          </p:cNvPr>
          <p:cNvSpPr txBox="1"/>
          <p:nvPr/>
        </p:nvSpPr>
        <p:spPr>
          <a:xfrm>
            <a:off x="541873" y="79037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F76111F0-4B6F-47CC-9A24-CEBBCDBF21FE}"/>
              </a:ext>
            </a:extLst>
          </p:cNvPr>
          <p:cNvSpPr txBox="1"/>
          <p:nvPr/>
        </p:nvSpPr>
        <p:spPr>
          <a:xfrm>
            <a:off x="8893015" y="2886559"/>
            <a:ext cx="60960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000" b="0" i="0" u="none" strike="noStrike" kern="1200" cap="none" spc="0" baseline="0">
                <a:solidFill>
                  <a:srgbClr val="C0E474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7959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9556-6FE1-4913-9C5D-4EEABFA25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609603"/>
            <a:ext cx="8588200" cy="3022604"/>
          </a:xfrm>
        </p:spPr>
        <p:txBody>
          <a:bodyPr anchor="ctr"/>
          <a:lstStyle>
            <a:lvl1pPr>
              <a:defRPr sz="4400"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0D763FF2-4BA9-47A8-9734-A493733E84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013201"/>
            <a:ext cx="8596667" cy="514249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90C226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F67364A-1ECF-4C6E-8480-5D822C0239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332" y="4527450"/>
            <a:ext cx="8596667" cy="1513917"/>
          </a:xfrm>
        </p:spPr>
        <p:txBody>
          <a:bodyPr/>
          <a:lstStyle>
            <a:lvl1pPr marL="0" indent="0">
              <a:buNone/>
              <a:defRPr>
                <a:solidFill>
                  <a:srgbClr val="7F7F7F"/>
                </a:solidFill>
              </a:defRPr>
            </a:lvl1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2862092-9A0E-4B5F-9A1A-37F559D821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3F4963-B454-4BD7-A1AC-55BCF3AB8E91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AB439A-090D-4F13-8FD7-2EC5B9D1D20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BA7A93E-1743-4FF1-81A6-7742B12CF9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47823E-FE07-47E1-B25A-91A939F2F5B3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3470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BCE16-5AB7-4DCE-9E94-2B1A637B7A2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60C6DC-35AB-497F-A5C7-E3562634D0E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3FA0B-F5B1-4E0C-8D42-BDE6CBD133E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1A22CA5-B39A-4643-A59D-6D4549960402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DE757-D09C-478A-B8EB-833DDB12694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76D07-B322-47AD-A7B1-85CE090EB5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BEFC3E-3CA5-4A73-83A2-E0BEEB285502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64567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D45A90-63C1-432F-9978-EE2CE014C47E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967670" y="609603"/>
            <a:ext cx="1304739" cy="5251454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CA8FC-E0F4-44F3-B8D4-4F19F920865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77332" y="609603"/>
            <a:ext cx="7060146" cy="525145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C8AC4-7D1F-4B2F-80CE-42269CC4C4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F58118-192F-478D-BF42-8E69E48D958F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6BDB0-02FD-45F8-9103-46020174C65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B6269-6A7A-44DD-97BF-A597A1E0A2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5DF839B-02A0-477A-A21B-1DBD5DCD7E42}" type="slidenum"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5170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1261EE91-634F-4A9D-AE64-E3A895773B1C}"/>
              </a:ext>
            </a:extLst>
          </p:cNvPr>
          <p:cNvGrpSpPr/>
          <p:nvPr/>
        </p:nvGrpSpPr>
        <p:grpSpPr>
          <a:xfrm>
            <a:off x="0" y="-8467"/>
            <a:ext cx="12192005" cy="6866467"/>
            <a:chOff x="0" y="-8467"/>
            <a:chExt cx="12192005" cy="6866467"/>
          </a:xfrm>
        </p:grpSpPr>
        <p:cxnSp>
          <p:nvCxnSpPr>
            <p:cNvPr id="3" name="Straight Connector 19">
              <a:extLst>
                <a:ext uri="{FF2B5EF4-FFF2-40B4-BE49-F238E27FC236}">
                  <a16:creationId xmlns:a16="http://schemas.microsoft.com/office/drawing/2014/main" id="{DBF11026-578E-4BF4-B55D-346ABB1699DE}"/>
                </a:ext>
              </a:extLst>
            </p:cNvPr>
            <p:cNvCxnSpPr/>
            <p:nvPr/>
          </p:nvCxnSpPr>
          <p:spPr>
            <a:xfrm>
              <a:off x="9371008" y="0"/>
              <a:ext cx="1219207" cy="6858000"/>
            </a:xfrm>
            <a:prstGeom prst="straightConnector1">
              <a:avLst/>
            </a:prstGeom>
            <a:noFill/>
            <a:ln w="9528" cap="rnd">
              <a:solidFill>
                <a:srgbClr val="BFBFBF"/>
              </a:solidFill>
              <a:prstDash val="solid"/>
              <a:miter/>
            </a:ln>
          </p:spPr>
        </p:cxnSp>
        <p:cxnSp>
          <p:nvCxnSpPr>
            <p:cNvPr id="4" name="Straight Connector 20">
              <a:extLst>
                <a:ext uri="{FF2B5EF4-FFF2-40B4-BE49-F238E27FC236}">
                  <a16:creationId xmlns:a16="http://schemas.microsoft.com/office/drawing/2014/main" id="{D7421CDF-B25D-4902-A451-A9BC014077EB}"/>
                </a:ext>
              </a:extLst>
            </p:cNvPr>
            <p:cNvCxnSpPr/>
            <p:nvPr/>
          </p:nvCxnSpPr>
          <p:spPr>
            <a:xfrm flipH="1">
              <a:off x="7425266" y="3681410"/>
              <a:ext cx="4763557" cy="3176590"/>
            </a:xfrm>
            <a:prstGeom prst="straightConnector1">
              <a:avLst/>
            </a:prstGeom>
            <a:noFill/>
            <a:ln w="9528" cap="rnd">
              <a:solidFill>
                <a:srgbClr val="D9D9D9"/>
              </a:solidFill>
              <a:prstDash val="solid"/>
              <a:miter/>
            </a:ln>
          </p:spPr>
        </p:cxnSp>
        <p:sp>
          <p:nvSpPr>
            <p:cNvPr id="5" name="Rectangle 23">
              <a:extLst>
                <a:ext uri="{FF2B5EF4-FFF2-40B4-BE49-F238E27FC236}">
                  <a16:creationId xmlns:a16="http://schemas.microsoft.com/office/drawing/2014/main" id="{CA75ADDA-1F20-4E66-9341-8AC4BF11C08C}"/>
                </a:ext>
              </a:extLst>
            </p:cNvPr>
            <p:cNvSpPr/>
            <p:nvPr/>
          </p:nvSpPr>
          <p:spPr>
            <a:xfrm>
              <a:off x="9181472" y="-8467"/>
              <a:ext cx="3007351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07349"/>
                <a:gd name="f4" fmla="val 6866467"/>
                <a:gd name="f5" fmla="val 2045532"/>
                <a:gd name="f6" fmla="*/ f0 1 3007349"/>
                <a:gd name="f7" fmla="*/ f1 1 6866467"/>
                <a:gd name="f8" fmla="+- f4 0 f2"/>
                <a:gd name="f9" fmla="+- f3 0 f2"/>
                <a:gd name="f10" fmla="*/ f9 1 3007349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3007349" h="6866467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90C226">
                <a:alpha val="3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Rectangle 25">
              <a:extLst>
                <a:ext uri="{FF2B5EF4-FFF2-40B4-BE49-F238E27FC236}">
                  <a16:creationId xmlns:a16="http://schemas.microsoft.com/office/drawing/2014/main" id="{4BA34EE8-13E7-4273-AFF7-23815816E7A3}"/>
                </a:ext>
              </a:extLst>
            </p:cNvPr>
            <p:cNvSpPr/>
            <p:nvPr/>
          </p:nvSpPr>
          <p:spPr>
            <a:xfrm>
              <a:off x="9603440" y="-8467"/>
              <a:ext cx="2588556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73311"/>
                <a:gd name="f4" fmla="val 6866467"/>
                <a:gd name="f5" fmla="val 1202336"/>
                <a:gd name="f6" fmla="*/ f0 1 2573311"/>
                <a:gd name="f7" fmla="*/ f1 1 6866467"/>
                <a:gd name="f8" fmla="+- f4 0 f2"/>
                <a:gd name="f9" fmla="+- f3 0 f2"/>
                <a:gd name="f10" fmla="*/ f9 1 2573311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573311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Isosceles Triangle 23">
              <a:extLst>
                <a:ext uri="{FF2B5EF4-FFF2-40B4-BE49-F238E27FC236}">
                  <a16:creationId xmlns:a16="http://schemas.microsoft.com/office/drawing/2014/main" id="{891757CA-458E-4092-B2ED-7ECF59912317}"/>
                </a:ext>
              </a:extLst>
            </p:cNvPr>
            <p:cNvSpPr/>
            <p:nvPr/>
          </p:nvSpPr>
          <p:spPr>
            <a:xfrm>
              <a:off x="8932334" y="3047996"/>
              <a:ext cx="3259671" cy="381000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54A021">
                <a:alpha val="72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Rectangle 27">
              <a:extLst>
                <a:ext uri="{FF2B5EF4-FFF2-40B4-BE49-F238E27FC236}">
                  <a16:creationId xmlns:a16="http://schemas.microsoft.com/office/drawing/2014/main" id="{101F0B51-3D34-43ED-B835-D8468A5397D6}"/>
                </a:ext>
              </a:extLst>
            </p:cNvPr>
            <p:cNvSpPr/>
            <p:nvPr/>
          </p:nvSpPr>
          <p:spPr>
            <a:xfrm>
              <a:off x="9334496" y="-8467"/>
              <a:ext cx="2854327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58013"/>
                <a:gd name="f4" fmla="val 6866467"/>
                <a:gd name="f5" fmla="val 2473942"/>
                <a:gd name="f6" fmla="*/ f0 1 2858013"/>
                <a:gd name="f7" fmla="*/ f1 1 6866467"/>
                <a:gd name="f8" fmla="+- f4 0 f2"/>
                <a:gd name="f9" fmla="+- f3 0 f2"/>
                <a:gd name="f10" fmla="*/ f9 1 2858013"/>
                <a:gd name="f11" fmla="*/ f8 1 6866467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2858013" h="6866467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3F7819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Rectangle 28">
              <a:extLst>
                <a:ext uri="{FF2B5EF4-FFF2-40B4-BE49-F238E27FC236}">
                  <a16:creationId xmlns:a16="http://schemas.microsoft.com/office/drawing/2014/main" id="{67CC882C-7194-4800-BC4A-0424CE70E26D}"/>
                </a:ext>
              </a:extLst>
            </p:cNvPr>
            <p:cNvSpPr/>
            <p:nvPr/>
          </p:nvSpPr>
          <p:spPr>
            <a:xfrm>
              <a:off x="10898733" y="-8467"/>
              <a:ext cx="1290090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90094"/>
                <a:gd name="f4" fmla="val 6858000"/>
                <a:gd name="f5" fmla="val 1019735"/>
                <a:gd name="f6" fmla="*/ f0 1 1290094"/>
                <a:gd name="f7" fmla="*/ f1 1 6858000"/>
                <a:gd name="f8" fmla="+- f4 0 f2"/>
                <a:gd name="f9" fmla="+- f3 0 f2"/>
                <a:gd name="f10" fmla="*/ f9 1 1290094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90094" h="6858000">
                  <a:moveTo>
                    <a:pt x="f5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C0E474">
                <a:alpha val="7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Rectangle 29">
              <a:extLst>
                <a:ext uri="{FF2B5EF4-FFF2-40B4-BE49-F238E27FC236}">
                  <a16:creationId xmlns:a16="http://schemas.microsoft.com/office/drawing/2014/main" id="{83421F60-A451-49A3-B011-CD4F8E1B9BFA}"/>
                </a:ext>
              </a:extLst>
            </p:cNvPr>
            <p:cNvSpPr/>
            <p:nvPr/>
          </p:nvSpPr>
          <p:spPr>
            <a:xfrm>
              <a:off x="10938994" y="-8467"/>
              <a:ext cx="1249829" cy="686646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49825"/>
                <a:gd name="f4" fmla="val 6858000"/>
                <a:gd name="f5" fmla="val 1109382"/>
                <a:gd name="f6" fmla="*/ f0 1 1249825"/>
                <a:gd name="f7" fmla="*/ f1 1 6858000"/>
                <a:gd name="f8" fmla="+- f4 0 f2"/>
                <a:gd name="f9" fmla="+- f3 0 f2"/>
                <a:gd name="f10" fmla="*/ f9 1 1249825"/>
                <a:gd name="f11" fmla="*/ f8 1 6858000"/>
                <a:gd name="f12" fmla="*/ f2 1 f10"/>
                <a:gd name="f13" fmla="*/ f3 1 f10"/>
                <a:gd name="f14" fmla="*/ f2 1 f11"/>
                <a:gd name="f15" fmla="*/ f4 1 f11"/>
                <a:gd name="f16" fmla="*/ f12 f6 1"/>
                <a:gd name="f17" fmla="*/ f13 f6 1"/>
                <a:gd name="f18" fmla="*/ f15 f7 1"/>
                <a:gd name="f19" fmla="*/ f14 f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17" b="f18"/>
              <a:pathLst>
                <a:path w="1249825" h="685800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5" y="f4"/>
                  </a:lnTo>
                  <a:lnTo>
                    <a:pt x="f2" y="f2"/>
                  </a:lnTo>
                  <a:close/>
                </a:path>
              </a:pathLst>
            </a:custGeom>
            <a:solidFill>
              <a:srgbClr val="90C226">
                <a:alpha val="6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Isosceles Triangle 27">
              <a:extLst>
                <a:ext uri="{FF2B5EF4-FFF2-40B4-BE49-F238E27FC236}">
                  <a16:creationId xmlns:a16="http://schemas.microsoft.com/office/drawing/2014/main" id="{FB8686A6-692C-4EBA-9256-491D27DFA6B0}"/>
                </a:ext>
              </a:extLst>
            </p:cNvPr>
            <p:cNvSpPr/>
            <p:nvPr/>
          </p:nvSpPr>
          <p:spPr>
            <a:xfrm>
              <a:off x="10371664" y="3589870"/>
              <a:ext cx="1817159" cy="326812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00000"/>
                <a:gd name="f8" fmla="+- 0 0 -360"/>
                <a:gd name="f9" fmla="+- 0 0 -270"/>
                <a:gd name="f10" fmla="+- 0 0 -180"/>
                <a:gd name="f11" fmla="+- 0 0 -90"/>
                <a:gd name="f12" fmla="abs f3"/>
                <a:gd name="f13" fmla="abs f4"/>
                <a:gd name="f14" fmla="abs f5"/>
                <a:gd name="f15" fmla="*/ f8 f0 1"/>
                <a:gd name="f16" fmla="*/ f9 f0 1"/>
                <a:gd name="f17" fmla="*/ f10 f0 1"/>
                <a:gd name="f18" fmla="*/ f11 f0 1"/>
                <a:gd name="f19" fmla="?: f12 f3 1"/>
                <a:gd name="f20" fmla="?: f13 f4 1"/>
                <a:gd name="f21" fmla="?: f14 f5 1"/>
                <a:gd name="f22" fmla="*/ f15 1 f2"/>
                <a:gd name="f23" fmla="*/ f16 1 f2"/>
                <a:gd name="f24" fmla="*/ f17 1 f2"/>
                <a:gd name="f25" fmla="*/ f18 1 f2"/>
                <a:gd name="f26" fmla="*/ f19 1 21600"/>
                <a:gd name="f27" fmla="*/ f20 1 21600"/>
                <a:gd name="f28" fmla="*/ 21600 f19 1"/>
                <a:gd name="f29" fmla="*/ 21600 f20 1"/>
                <a:gd name="f30" fmla="+- f22 0 f1"/>
                <a:gd name="f31" fmla="+- f23 0 f1"/>
                <a:gd name="f32" fmla="+- f24 0 f1"/>
                <a:gd name="f33" fmla="+- f25 0 f1"/>
                <a:gd name="f34" fmla="min f27 f26"/>
                <a:gd name="f35" fmla="*/ f28 1 f21"/>
                <a:gd name="f36" fmla="*/ f29 1 f21"/>
                <a:gd name="f37" fmla="val f35"/>
                <a:gd name="f38" fmla="val f36"/>
                <a:gd name="f39" fmla="*/ f6 f34 1"/>
                <a:gd name="f40" fmla="+- f38 0 f6"/>
                <a:gd name="f41" fmla="+- f37 0 f6"/>
                <a:gd name="f42" fmla="*/ f38 f34 1"/>
                <a:gd name="f43" fmla="*/ f37 f34 1"/>
                <a:gd name="f44" fmla="*/ f40 1 2"/>
                <a:gd name="f45" fmla="*/ f41 1 2"/>
                <a:gd name="f46" fmla="*/ f41 f7 1"/>
                <a:gd name="f47" fmla="+- f6 f44 0"/>
                <a:gd name="f48" fmla="*/ f46 1 200000"/>
                <a:gd name="f49" fmla="*/ f46 1 100000"/>
                <a:gd name="f50" fmla="+- f48 f45 0"/>
                <a:gd name="f51" fmla="*/ f48 f34 1"/>
                <a:gd name="f52" fmla="*/ f47 f34 1"/>
                <a:gd name="f53" fmla="*/ f49 f34 1"/>
                <a:gd name="f54" fmla="*/ f50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0">
                  <a:pos x="f53" y="f39"/>
                </a:cxn>
                <a:cxn ang="f31">
                  <a:pos x="f51" y="f52"/>
                </a:cxn>
                <a:cxn ang="f32">
                  <a:pos x="f39" y="f42"/>
                </a:cxn>
                <a:cxn ang="f32">
                  <a:pos x="f53" y="f42"/>
                </a:cxn>
                <a:cxn ang="f32">
                  <a:pos x="f43" y="f42"/>
                </a:cxn>
                <a:cxn ang="f33">
                  <a:pos x="f54" y="f52"/>
                </a:cxn>
              </a:cxnLst>
              <a:rect l="f51" t="f52" r="f54" b="f42"/>
              <a:pathLst>
                <a:path>
                  <a:moveTo>
                    <a:pt x="f39" y="f42"/>
                  </a:moveTo>
                  <a:lnTo>
                    <a:pt x="f53" y="f39"/>
                  </a:lnTo>
                  <a:lnTo>
                    <a:pt x="f43" y="f42"/>
                  </a:lnTo>
                  <a:close/>
                </a:path>
              </a:pathLst>
            </a:custGeom>
            <a:solidFill>
              <a:srgbClr val="90C226">
                <a:alpha val="8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Isosceles Triangle 28">
              <a:extLst>
                <a:ext uri="{FF2B5EF4-FFF2-40B4-BE49-F238E27FC236}">
                  <a16:creationId xmlns:a16="http://schemas.microsoft.com/office/drawing/2014/main" id="{60A21572-F793-4F93-ADC9-1094DDE87BBA}"/>
                </a:ext>
              </a:extLst>
            </p:cNvPr>
            <p:cNvSpPr/>
            <p:nvPr/>
          </p:nvSpPr>
          <p:spPr>
            <a:xfrm>
              <a:off x="0" y="4013201"/>
              <a:ext cx="448732" cy="28447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360"/>
                <a:gd name="f8" fmla="+- 0 0 -270"/>
                <a:gd name="f9" fmla="+- 0 0 -180"/>
                <a:gd name="f10" fmla="+- 0 0 -90"/>
                <a:gd name="f11" fmla="abs f3"/>
                <a:gd name="f12" fmla="abs f4"/>
                <a:gd name="f13" fmla="abs f5"/>
                <a:gd name="f14" fmla="*/ f7 f0 1"/>
                <a:gd name="f15" fmla="*/ f8 f0 1"/>
                <a:gd name="f16" fmla="*/ f9 f0 1"/>
                <a:gd name="f17" fmla="*/ f10 f0 1"/>
                <a:gd name="f18" fmla="?: f11 f3 1"/>
                <a:gd name="f19" fmla="?: f12 f4 1"/>
                <a:gd name="f20" fmla="?: f13 f5 1"/>
                <a:gd name="f21" fmla="*/ f14 1 f2"/>
                <a:gd name="f22" fmla="*/ f15 1 f2"/>
                <a:gd name="f23" fmla="*/ f16 1 f2"/>
                <a:gd name="f24" fmla="*/ f17 1 f2"/>
                <a:gd name="f25" fmla="*/ f18 1 21600"/>
                <a:gd name="f26" fmla="*/ f19 1 21600"/>
                <a:gd name="f27" fmla="*/ 21600 f18 1"/>
                <a:gd name="f28" fmla="*/ 21600 f19 1"/>
                <a:gd name="f29" fmla="+- f21 0 f1"/>
                <a:gd name="f30" fmla="+- f22 0 f1"/>
                <a:gd name="f31" fmla="+- f23 0 f1"/>
                <a:gd name="f32" fmla="+- f24 0 f1"/>
                <a:gd name="f33" fmla="min f26 f25"/>
                <a:gd name="f34" fmla="*/ f27 1 f20"/>
                <a:gd name="f35" fmla="*/ f28 1 f20"/>
                <a:gd name="f36" fmla="val f34"/>
                <a:gd name="f37" fmla="val f35"/>
                <a:gd name="f38" fmla="*/ f6 f33 1"/>
                <a:gd name="f39" fmla="+- f37 0 f6"/>
                <a:gd name="f40" fmla="+- f36 0 f6"/>
                <a:gd name="f41" fmla="*/ f37 f33 1"/>
                <a:gd name="f42" fmla="*/ f36 f33 1"/>
                <a:gd name="f43" fmla="*/ f39 1 2"/>
                <a:gd name="f44" fmla="*/ f40 1 2"/>
                <a:gd name="f45" fmla="*/ f40 f6 1"/>
                <a:gd name="f46" fmla="+- f6 f43 0"/>
                <a:gd name="f47" fmla="*/ f45 1 200000"/>
                <a:gd name="f48" fmla="*/ f45 1 100000"/>
                <a:gd name="f49" fmla="+- f47 f44 0"/>
                <a:gd name="f50" fmla="*/ f47 f33 1"/>
                <a:gd name="f51" fmla="*/ f46 f33 1"/>
                <a:gd name="f52" fmla="*/ f48 f33 1"/>
                <a:gd name="f53" fmla="*/ f49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52" y="f38"/>
                </a:cxn>
                <a:cxn ang="f30">
                  <a:pos x="f50" y="f51"/>
                </a:cxn>
                <a:cxn ang="f31">
                  <a:pos x="f38" y="f41"/>
                </a:cxn>
                <a:cxn ang="f31">
                  <a:pos x="f52" y="f41"/>
                </a:cxn>
                <a:cxn ang="f31">
                  <a:pos x="f42" y="f41"/>
                </a:cxn>
                <a:cxn ang="f32">
                  <a:pos x="f53" y="f51"/>
                </a:cxn>
              </a:cxnLst>
              <a:rect l="f50" t="f51" r="f53" b="f41"/>
              <a:pathLst>
                <a:path>
                  <a:moveTo>
                    <a:pt x="f38" y="f41"/>
                  </a:moveTo>
                  <a:lnTo>
                    <a:pt x="f52" y="f38"/>
                  </a:lnTo>
                  <a:lnTo>
                    <a:pt x="f42" y="f41"/>
                  </a:lnTo>
                  <a:close/>
                </a:path>
              </a:pathLst>
            </a:custGeom>
            <a:solidFill>
              <a:srgbClr val="90C226">
                <a:alpha val="85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243A17B9-9349-40D3-9463-E1FE921197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667" cy="13207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D816790-EF4D-4ADC-9988-711706E701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7332" y="2160590"/>
            <a:ext cx="8596667" cy="38807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647FA41E-B503-43D4-8666-25329376CDB3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7205133" y="6041358"/>
            <a:ext cx="91194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t-LT" sz="90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fld id="{4AD78116-ABDF-4829-9CAC-C22A5775887E}" type="datetime1">
              <a:rPr lang="lt-LT"/>
              <a:pPr lvl="0"/>
              <a:t>2024-10-18</a:t>
            </a:fld>
            <a:endParaRPr lang="lt-LT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9B58C5C8-ACCC-455B-B0D3-C8FE2DE388A5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77332" y="6041358"/>
            <a:ext cx="629760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t-LT" sz="900" b="0" i="0" u="none" strike="noStrike" kern="1200" cap="none" spc="0" baseline="0">
                <a:solidFill>
                  <a:srgbClr val="898989"/>
                </a:solidFill>
                <a:uFillTx/>
                <a:latin typeface="Trebuchet MS"/>
              </a:defRPr>
            </a:lvl1pPr>
          </a:lstStyle>
          <a:p>
            <a:pPr lvl="0"/>
            <a:endParaRPr lang="lt-LT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4C2C008E-62BB-4CF0-B4AF-4FACADDE66F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590659" y="6041358"/>
            <a:ext cx="68334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lt-LT" sz="900" b="0" i="0" u="none" strike="noStrike" kern="1200" cap="none" spc="0" baseline="0">
                <a:solidFill>
                  <a:srgbClr val="90C226"/>
                </a:solidFill>
                <a:uFillTx/>
                <a:latin typeface="Trebuchet MS"/>
              </a:defRPr>
            </a:lvl1pPr>
          </a:lstStyle>
          <a:p>
            <a:pPr lvl="0"/>
            <a:fld id="{9EE37648-4CD7-4080-BAEF-D9565694853E}" type="slidenum"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lt-LT" sz="3600" b="0" i="0" u="none" strike="noStrike" kern="1200" cap="none" spc="0" baseline="0">
          <a:solidFill>
            <a:srgbClr val="90C226"/>
          </a:solidFill>
          <a:uFillTx/>
          <a:latin typeface="Trebuchet MS"/>
        </a:defRPr>
      </a:lvl1pPr>
    </p:titleStyle>
    <p:bodyStyle>
      <a:lvl1pPr marL="342900" marR="0" lvl="0" indent="-3429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800" b="0" i="0" u="none" strike="noStrike" kern="1200" cap="none" spc="0" baseline="0">
          <a:solidFill>
            <a:srgbClr val="404040"/>
          </a:solidFill>
          <a:uFillTx/>
          <a:latin typeface="Trebuchet MS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600" b="0" i="0" u="none" strike="noStrike" kern="1200" cap="none" spc="0" baseline="0">
          <a:solidFill>
            <a:srgbClr val="404040"/>
          </a:solidFill>
          <a:uFillTx/>
          <a:latin typeface="Trebuchet MS"/>
        </a:defRPr>
      </a:lvl2pPr>
      <a:lvl3pPr marL="1143000" marR="0" lvl="2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400" b="0" i="0" u="none" strike="noStrike" kern="1200" cap="none" spc="0" baseline="0">
          <a:solidFill>
            <a:srgbClr val="404040"/>
          </a:solidFill>
          <a:uFillTx/>
          <a:latin typeface="Trebuchet MS"/>
        </a:defRPr>
      </a:lvl3pPr>
      <a:lvl4pPr marL="1600200" marR="0" lvl="3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200" b="0" i="0" u="none" strike="noStrike" kern="1200" cap="none" spc="0" baseline="0">
          <a:solidFill>
            <a:srgbClr val="404040"/>
          </a:solidFill>
          <a:uFillTx/>
          <a:latin typeface="Trebuchet MS"/>
        </a:defRPr>
      </a:lvl4pPr>
      <a:lvl5pPr marL="2057400" marR="0" lvl="4" indent="-228600" algn="l" defTabSz="457200" rtl="0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90C226"/>
        </a:buClr>
        <a:buSzPct val="80000"/>
        <a:buFont typeface="Wingdings 3"/>
        <a:buChar char=""/>
        <a:tabLst/>
        <a:defRPr lang="lt-LT" sz="1200" b="0" i="0" u="none" strike="noStrike" kern="1200" cap="none" spc="0" baseline="0">
          <a:solidFill>
            <a:srgbClr val="404040"/>
          </a:solidFill>
          <a:uFillTx/>
          <a:latin typeface="Trebuchet M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10BA167-442F-4F87-8D84-EBEB5C754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1470155"/>
            <a:ext cx="9976154" cy="2492245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Dialogiškas ir tyrinėjantis ugdymasis ir mokymasis. Paremiantis mokymąsi ugdymas ir mokymas. 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291B7794-78BE-4E37-A862-316129FDD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2" y="4527450"/>
            <a:ext cx="9395582" cy="1205693"/>
          </a:xfrm>
        </p:spPr>
        <p:txBody>
          <a:bodyPr>
            <a:normAutofit lnSpcReduction="10000"/>
          </a:bodyPr>
          <a:lstStyle/>
          <a:p>
            <a:pPr algn="ctr"/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Veiklos kokybės įsivertinimo ir mokinių pažangos</a:t>
            </a:r>
          </a:p>
          <a:p>
            <a:pPr algn="ctr"/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 pasiekimų vertinimo darbo grupė</a:t>
            </a:r>
          </a:p>
          <a:p>
            <a:pPr algn="ctr"/>
            <a:r>
              <a:rPr lang="lt-LT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2019-2020 </a:t>
            </a:r>
            <a:r>
              <a:rPr lang="lt-L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m.m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 descr="Joniškio „Saulės“ pagrindinė mokykla - 7b kl. nuotolinio mokymosi piešinių  paroda | Facebook">
            <a:extLst>
              <a:ext uri="{FF2B5EF4-FFF2-40B4-BE49-F238E27FC236}">
                <a16:creationId xmlns:a16="http://schemas.microsoft.com/office/drawing/2014/main" id="{CDB4288B-C246-45CA-ADCC-C6D8EE2F1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377" y="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08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861ACC1-2004-4931-B1C2-D93F812AC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9603"/>
            <a:ext cx="8596667" cy="1784805"/>
          </a:xfrm>
        </p:spPr>
        <p:txBody>
          <a:bodyPr/>
          <a:lstStyle/>
          <a:p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Mokiniai</a:t>
            </a:r>
            <a:b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Aukščiausios vertės</a:t>
            </a:r>
            <a:br>
              <a:rPr lang="lt-LT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B50DD7E-DD7E-46AF-8C79-1D95B7DB6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027" y="1809946"/>
            <a:ext cx="8596667" cy="4231412"/>
          </a:xfrm>
        </p:spPr>
        <p:txBody>
          <a:bodyPr>
            <a:noAutofit/>
          </a:bodyPr>
          <a:lstStyle/>
          <a:p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1.7 - Mokytojai padeda, jei ko nors nesuprantu.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r>
              <a:rPr lang="lt-LT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1.11 - Pamokų metu mokytojai skatina savarankiškai kelti klausimus ir mąstyti</a:t>
            </a:r>
            <a:r>
              <a:rPr lang="lt-LT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3,5 </a:t>
            </a:r>
          </a:p>
          <a:p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1.5 - Mokytojai sudaro sąlygas taisyti klaidas, iš jų mokytis.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</a:p>
          <a:p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1.2 - Mokytojai geba organizuoti įdomias pamokas.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1.13 – Skirdami užduotis, mokytojai atsižvelgia į mano poreikius, galimybes (užduotys pagal mokymosi lygius)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</a:p>
        </p:txBody>
      </p:sp>
    </p:spTree>
    <p:extLst>
      <p:ext uri="{BB962C8B-B14F-4D97-AF65-F5344CB8AC3E}">
        <p14:creationId xmlns:p14="http://schemas.microsoft.com/office/powerpoint/2010/main" val="365744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366F811-0C6B-464D-920A-C0F2364CD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245096"/>
            <a:ext cx="8596667" cy="1838227"/>
          </a:xfrm>
        </p:spPr>
        <p:txBody>
          <a:bodyPr>
            <a:normAutofit/>
          </a:bodyPr>
          <a:lstStyle/>
          <a:p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Mokiniai</a:t>
            </a:r>
            <a:b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Žemiausios vertės</a:t>
            </a:r>
            <a:br>
              <a:rPr lang="lt-LT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6668501-262B-47DB-81B8-C62A55F02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1498862"/>
            <a:ext cx="8596667" cy="4542496"/>
          </a:xfrm>
        </p:spPr>
        <p:txBody>
          <a:bodyPr>
            <a:noAutofit/>
          </a:bodyPr>
          <a:lstStyle/>
          <a:p>
            <a:r>
              <a:rPr lang="lt-LT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1.4 - Aš nebijau pamokose daryti klaidų ar neteisingai atsakyti.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1.3 - Pamokų metu mokytojai moko spręsti gyvenimiškas problemas, ugdo įgūdžius, reikalingus gyvenime.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1.10 - Mokytojai dažnai išmėgina pamokose ką nors naujo.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1.14 - Man patinka mokytojų vedamos integruotos pamokos.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1.12 - Mokytojas yra mano pagalbininkas, patarėjas tyrinėjant aplinką.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7423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26D8D0-EA3E-485E-9AE6-B884CEE67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235671"/>
            <a:ext cx="8596667" cy="1451727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Tėvai</a:t>
            </a:r>
            <a:b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Aukščiausios vertės</a:t>
            </a:r>
            <a:endParaRPr lang="lt-LT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5CA677D-E332-4B42-84DB-F4A0C80D6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1356527"/>
            <a:ext cx="8596667" cy="4684831"/>
          </a:xfrm>
        </p:spPr>
        <p:txBody>
          <a:bodyPr>
            <a:noAutofit/>
          </a:bodyPr>
          <a:lstStyle/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1.7 – Mano vaiko mokytojai padeda jam, jei ko nors nesupranta.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 – Mokytojai sudaro sąlygas mano vaikui taisyti klaidas, iš jų mokytis.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1.13 – Skirdami užduotis, mokytojai atsižvelgia į mano vaiko poreikius.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1.8 – Mokytojai su mano vaiku aptaria, ką jis moka gerai, kur jis padarė pažangą ir kur turėtų pasitaisyti.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1.15 – Mokytojų vedamos pamokos skatina mano vaiką geriau mokytis, siekti pažangos.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</a:p>
        </p:txBody>
      </p:sp>
    </p:spTree>
    <p:extLst>
      <p:ext uri="{BB962C8B-B14F-4D97-AF65-F5344CB8AC3E}">
        <p14:creationId xmlns:p14="http://schemas.microsoft.com/office/powerpoint/2010/main" val="3903206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0D45015-3EDB-4177-8B94-CBE70B42B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1"/>
            <a:ext cx="8596667" cy="1386672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Tėvai</a:t>
            </a:r>
            <a:b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Žemiausios</a:t>
            </a:r>
            <a:r>
              <a:rPr lang="lt-LT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vertės</a:t>
            </a:r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F9D6487-AE2F-4E29-987B-F5C7FF7B8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1135464"/>
            <a:ext cx="8596667" cy="4905894"/>
          </a:xfrm>
        </p:spPr>
        <p:txBody>
          <a:bodyPr>
            <a:noAutofit/>
          </a:bodyPr>
          <a:lstStyle/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 – Mano vaikas nebijo pamokose daryti klaidų ar neteisingai atsakyti.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 – Mokytojai moko mano vaiką spręsti gyvenimiškas problemas, ugdo įgūdžius, reikalingus gyvenime.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1.9 – Mano vaikas pamokų metu gali </a:t>
            </a:r>
            <a:r>
              <a:rPr lang="lt-L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ekspermentuoti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tyrinėti, ką nors pamatyti ar išbandyti, kad geriau suprastų.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1.10 – Mokytojai dažnai išmėgina pamokose ką nors naujo.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1.12 – Mokytojas yra mano vaiko pagalbininkas, patarėjas tyrinėjant aplinką. </a:t>
            </a:r>
            <a:r>
              <a:rPr lang="lt-LT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</a:p>
        </p:txBody>
      </p:sp>
    </p:spTree>
    <p:extLst>
      <p:ext uri="{BB962C8B-B14F-4D97-AF65-F5344CB8AC3E}">
        <p14:creationId xmlns:p14="http://schemas.microsoft.com/office/powerpoint/2010/main" val="3223313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84365F4-1BED-4454-900F-2B1FA140BA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10438342" cy="1320795"/>
          </a:xfrm>
        </p:spPr>
        <p:txBody>
          <a:bodyPr anchorCtr="1">
            <a:normAutofit/>
          </a:bodyPr>
          <a:lstStyle/>
          <a:p>
            <a:pPr lvl="0" algn="ctr"/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Mokytojų pamokos atrodo įdomios ir įvairios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urinio vietos rezervavimo ženklas 8">
            <a:extLst>
              <a:ext uri="{FF2B5EF4-FFF2-40B4-BE49-F238E27FC236}">
                <a16:creationId xmlns:a16="http://schemas.microsoft.com/office/drawing/2014/main" id="{342B3644-8F98-4AB8-8F58-F5A75AA735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8174458"/>
              </p:ext>
            </p:extLst>
          </p:nvPr>
        </p:nvGraphicFramePr>
        <p:xfrm>
          <a:off x="528642" y="1457325"/>
          <a:ext cx="4814882" cy="479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urinio vietos rezervavimo ženklas 8">
            <a:extLst>
              <a:ext uri="{FF2B5EF4-FFF2-40B4-BE49-F238E27FC236}">
                <a16:creationId xmlns:a16="http://schemas.microsoft.com/office/drawing/2014/main" id="{DBCA1EEA-311B-45B3-A61C-FEED2FFCCE9D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183808953"/>
              </p:ext>
            </p:extLst>
          </p:nvPr>
        </p:nvGraphicFramePr>
        <p:xfrm>
          <a:off x="5089349" y="1457325"/>
          <a:ext cx="5197650" cy="479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60D5336-616C-48ED-938C-6B43E3BAA2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10052575" cy="1320795"/>
          </a:xfrm>
        </p:spPr>
        <p:txBody>
          <a:bodyPr anchorCtr="1"/>
          <a:lstStyle/>
          <a:p>
            <a:pPr lvl="0" algn="ctr"/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Mokytojai geba organizuoti įdomias pamokas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urinio vietos rezervavimo ženklas 8">
            <a:extLst>
              <a:ext uri="{FF2B5EF4-FFF2-40B4-BE49-F238E27FC236}">
                <a16:creationId xmlns:a16="http://schemas.microsoft.com/office/drawing/2014/main" id="{4692D1D9-0057-4ECE-8C51-0E0CE80A88B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2160590"/>
          <a:ext cx="4522786" cy="4087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urinio vietos rezervavimo ženklas 8">
            <a:extLst>
              <a:ext uri="{FF2B5EF4-FFF2-40B4-BE49-F238E27FC236}">
                <a16:creationId xmlns:a16="http://schemas.microsoft.com/office/drawing/2014/main" id="{17F63B04-568E-4722-A6E2-F0229585E4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8415726"/>
              </p:ext>
            </p:extLst>
          </p:nvPr>
        </p:nvGraphicFramePr>
        <p:xfrm>
          <a:off x="528642" y="1457325"/>
          <a:ext cx="4814882" cy="479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urinio vietos rezervavimo ženklas 8">
            <a:extLst>
              <a:ext uri="{FF2B5EF4-FFF2-40B4-BE49-F238E27FC236}">
                <a16:creationId xmlns:a16="http://schemas.microsoft.com/office/drawing/2014/main" id="{D0866723-E111-41EF-8C99-6EB9D3C4CE5E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4249321425"/>
              </p:ext>
            </p:extLst>
          </p:nvPr>
        </p:nvGraphicFramePr>
        <p:xfrm>
          <a:off x="5089522" y="1457325"/>
          <a:ext cx="5368927" cy="479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D940548-DA1C-4247-BFFF-A5033ECF51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10866967" cy="1320795"/>
          </a:xfrm>
        </p:spPr>
        <p:txBody>
          <a:bodyPr anchorCtr="1">
            <a:noAutofit/>
          </a:bodyPr>
          <a:lstStyle/>
          <a:p>
            <a:pPr lvl="0" algn="ctr"/>
            <a:r>
              <a:rPr lang="lt-LT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 Mokytojai moko mokinį spręsti gyvenimiškas problemas, ugdo įgūdžius, reikalingus gyvenimui</a:t>
            </a:r>
            <a:br>
              <a:rPr lang="lt-LT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urinio vietos rezervavimo ženklas 8">
            <a:extLst>
              <a:ext uri="{FF2B5EF4-FFF2-40B4-BE49-F238E27FC236}">
                <a16:creationId xmlns:a16="http://schemas.microsoft.com/office/drawing/2014/main" id="{11F48636-EE3D-4F9F-B521-F91849A3AB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9744073"/>
              </p:ext>
            </p:extLst>
          </p:nvPr>
        </p:nvGraphicFramePr>
        <p:xfrm>
          <a:off x="328617" y="1930398"/>
          <a:ext cx="4643432" cy="4498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urinio vietos rezervavimo ženklas 8">
            <a:extLst>
              <a:ext uri="{FF2B5EF4-FFF2-40B4-BE49-F238E27FC236}">
                <a16:creationId xmlns:a16="http://schemas.microsoft.com/office/drawing/2014/main" id="{ED4C6C65-516F-4327-89C8-39FEDEBB5ECC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1439518983"/>
              </p:ext>
            </p:extLst>
          </p:nvPr>
        </p:nvGraphicFramePr>
        <p:xfrm>
          <a:off x="5089522" y="1930398"/>
          <a:ext cx="4997452" cy="4498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61AD94B-0823-457E-8389-3674A017FC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9381067" cy="1176339"/>
          </a:xfrm>
        </p:spPr>
        <p:txBody>
          <a:bodyPr anchorCtr="1"/>
          <a:lstStyle/>
          <a:p>
            <a:pPr lvl="0" algn="ctr"/>
            <a:r>
              <a:rPr lang="lt-LT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 Mokiniai nebijo pamokose daryti klaidų ar neteisingai atsakyti</a:t>
            </a:r>
          </a:p>
        </p:txBody>
      </p:sp>
      <p:graphicFrame>
        <p:nvGraphicFramePr>
          <p:cNvPr id="3" name="Turinio vietos rezervavimo ženklas 8">
            <a:extLst>
              <a:ext uri="{FF2B5EF4-FFF2-40B4-BE49-F238E27FC236}">
                <a16:creationId xmlns:a16="http://schemas.microsoft.com/office/drawing/2014/main" id="{309C0502-4EB7-498C-A849-9EF661B3F6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521060"/>
              </p:ext>
            </p:extLst>
          </p:nvPr>
        </p:nvGraphicFramePr>
        <p:xfrm>
          <a:off x="242892" y="1785932"/>
          <a:ext cx="4743449" cy="4657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urinio vietos rezervavimo ženklas 8">
            <a:extLst>
              <a:ext uri="{FF2B5EF4-FFF2-40B4-BE49-F238E27FC236}">
                <a16:creationId xmlns:a16="http://schemas.microsoft.com/office/drawing/2014/main" id="{96BF121F-F009-4596-94E6-11272A6C5F0D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1162330905"/>
              </p:ext>
            </p:extLst>
          </p:nvPr>
        </p:nvGraphicFramePr>
        <p:xfrm>
          <a:off x="4986342" y="1657350"/>
          <a:ext cx="4743449" cy="4786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6A629D0-C4D0-4F9B-9D31-DAE4C626F2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9509650" cy="1247771"/>
          </a:xfrm>
        </p:spPr>
        <p:txBody>
          <a:bodyPr anchorCtr="1">
            <a:normAutofit/>
          </a:bodyPr>
          <a:lstStyle/>
          <a:p>
            <a:pPr lvl="0" algn="ctr"/>
            <a:r>
              <a:rPr lang="lt-LT" sz="32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Mokytojai sudaro sąlygas mokiniui taisyti klaidas, iš jų mokytis</a:t>
            </a:r>
          </a:p>
        </p:txBody>
      </p:sp>
      <p:graphicFrame>
        <p:nvGraphicFramePr>
          <p:cNvPr id="3" name="Turinio vietos rezervavimo ženklas 8">
            <a:extLst>
              <a:ext uri="{FF2B5EF4-FFF2-40B4-BE49-F238E27FC236}">
                <a16:creationId xmlns:a16="http://schemas.microsoft.com/office/drawing/2014/main" id="{A9139C96-157F-460B-8B1D-4AF6C79EFA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107453"/>
              </p:ext>
            </p:extLst>
          </p:nvPr>
        </p:nvGraphicFramePr>
        <p:xfrm>
          <a:off x="185742" y="1716258"/>
          <a:ext cx="4675190" cy="4532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urinio vietos rezervavimo ženklas 8">
            <a:extLst>
              <a:ext uri="{FF2B5EF4-FFF2-40B4-BE49-F238E27FC236}">
                <a16:creationId xmlns:a16="http://schemas.microsoft.com/office/drawing/2014/main" id="{FC0D0B82-4838-4B52-A4E6-5B0E0711EC0A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439103322"/>
              </p:ext>
            </p:extLst>
          </p:nvPr>
        </p:nvGraphicFramePr>
        <p:xfrm>
          <a:off x="5186367" y="1857374"/>
          <a:ext cx="4675190" cy="4391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E46906E-AB28-4066-9C50-E76071F7DD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10038292" cy="1162046"/>
          </a:xfrm>
        </p:spPr>
        <p:txBody>
          <a:bodyPr anchorCtr="1">
            <a:noAutofit/>
          </a:bodyPr>
          <a:lstStyle/>
          <a:p>
            <a:pPr lvl="0" algn="ctr"/>
            <a:r>
              <a:rPr lang="lt-LT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1.6 Pamokų metu mokinys gali pasirodyti kuo geriau</a:t>
            </a:r>
          </a:p>
        </p:txBody>
      </p:sp>
      <p:graphicFrame>
        <p:nvGraphicFramePr>
          <p:cNvPr id="3" name="Turinio vietos rezervavimo ženklas 8">
            <a:extLst>
              <a:ext uri="{FF2B5EF4-FFF2-40B4-BE49-F238E27FC236}">
                <a16:creationId xmlns:a16="http://schemas.microsoft.com/office/drawing/2014/main" id="{C40CCF71-1685-47DA-ACCF-147E786E0D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74433"/>
              </p:ext>
            </p:extLst>
          </p:nvPr>
        </p:nvGraphicFramePr>
        <p:xfrm>
          <a:off x="185742" y="1771649"/>
          <a:ext cx="4675190" cy="447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urinio vietos rezervavimo ženklas 8">
            <a:extLst>
              <a:ext uri="{FF2B5EF4-FFF2-40B4-BE49-F238E27FC236}">
                <a16:creationId xmlns:a16="http://schemas.microsoft.com/office/drawing/2014/main" id="{A0E86375-4148-41D3-9AE9-B664B3B44B8B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694048108"/>
              </p:ext>
            </p:extLst>
          </p:nvPr>
        </p:nvGraphicFramePr>
        <p:xfrm>
          <a:off x="5089522" y="1771649"/>
          <a:ext cx="4675190" cy="447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F11C380-95C5-45A2-802B-29EE8623EF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9874" y="609604"/>
            <a:ext cx="9766825" cy="1047746"/>
          </a:xfrm>
        </p:spPr>
        <p:txBody>
          <a:bodyPr>
            <a:normAutofit/>
          </a:bodyPr>
          <a:lstStyle/>
          <a:p>
            <a:pPr lvl="0"/>
            <a:r>
              <a:rPr lang="lt-LT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 Mokytojai padeda, jei ko nors nesupranta mokinys</a:t>
            </a:r>
          </a:p>
        </p:txBody>
      </p:sp>
      <p:graphicFrame>
        <p:nvGraphicFramePr>
          <p:cNvPr id="3" name="Turinio vietos rezervavimo ženklas 8">
            <a:extLst>
              <a:ext uri="{FF2B5EF4-FFF2-40B4-BE49-F238E27FC236}">
                <a16:creationId xmlns:a16="http://schemas.microsoft.com/office/drawing/2014/main" id="{F9FE6AA9-7D8C-4AF6-8717-DD565E6F29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20188"/>
              </p:ext>
            </p:extLst>
          </p:nvPr>
        </p:nvGraphicFramePr>
        <p:xfrm>
          <a:off x="185742" y="1657350"/>
          <a:ext cx="4675190" cy="4857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urinio vietos rezervavimo ženklas 8">
            <a:extLst>
              <a:ext uri="{FF2B5EF4-FFF2-40B4-BE49-F238E27FC236}">
                <a16:creationId xmlns:a16="http://schemas.microsoft.com/office/drawing/2014/main" id="{34FB8913-F5B6-4F99-8E84-9D81E54180EF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2036188182"/>
              </p:ext>
            </p:extLst>
          </p:nvPr>
        </p:nvGraphicFramePr>
        <p:xfrm>
          <a:off x="5106572" y="1657350"/>
          <a:ext cx="5037552" cy="4857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7AE00EB-CD92-4C2A-B34F-D73B483309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9909700" cy="1320795"/>
          </a:xfrm>
        </p:spPr>
        <p:txBody>
          <a:bodyPr anchorCtr="1"/>
          <a:lstStyle/>
          <a:p>
            <a:pPr lvl="0" algn="ctr"/>
            <a:r>
              <a:rPr lang="lt-LT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1.8 Mokytojai su mokiniu aptaria, ką jis moka gerai, kur jis padarė pažangą ir kur turėtų pasitempti</a:t>
            </a:r>
          </a:p>
        </p:txBody>
      </p:sp>
      <p:graphicFrame>
        <p:nvGraphicFramePr>
          <p:cNvPr id="3" name="Turinio vietos rezervavimo ženklas 8">
            <a:extLst>
              <a:ext uri="{FF2B5EF4-FFF2-40B4-BE49-F238E27FC236}">
                <a16:creationId xmlns:a16="http://schemas.microsoft.com/office/drawing/2014/main" id="{CD0C47F0-6E7C-44E9-8A8F-203D9396A6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0538067"/>
              </p:ext>
            </p:extLst>
          </p:nvPr>
        </p:nvGraphicFramePr>
        <p:xfrm>
          <a:off x="415017" y="1930398"/>
          <a:ext cx="4718047" cy="4484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urinio vietos rezervavimo ženklas 8">
            <a:extLst>
              <a:ext uri="{FF2B5EF4-FFF2-40B4-BE49-F238E27FC236}">
                <a16:creationId xmlns:a16="http://schemas.microsoft.com/office/drawing/2014/main" id="{27132B66-4D6E-436B-8632-949932517387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1571373369"/>
              </p:ext>
            </p:extLst>
          </p:nvPr>
        </p:nvGraphicFramePr>
        <p:xfrm>
          <a:off x="4983159" y="1930398"/>
          <a:ext cx="4718047" cy="4484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AE16241-126E-4F9C-8855-8F07788561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2" y="490328"/>
            <a:ext cx="9447324" cy="1404728"/>
          </a:xfrm>
        </p:spPr>
        <p:txBody>
          <a:bodyPr anchorCtr="1">
            <a:noAutofit/>
          </a:bodyPr>
          <a:lstStyle/>
          <a:p>
            <a:pPr lvl="0" algn="ctr"/>
            <a:r>
              <a:rPr lang="lt-LT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1.9 Mokinys pamokų metu gali eksperimentuoti, tyrinėti, ką nors pamatyti ar išbandyti, kad geriau suprastų</a:t>
            </a:r>
          </a:p>
        </p:txBody>
      </p:sp>
      <p:graphicFrame>
        <p:nvGraphicFramePr>
          <p:cNvPr id="5" name="Turinio vietos rezervavimo ženklas 8">
            <a:extLst>
              <a:ext uri="{FF2B5EF4-FFF2-40B4-BE49-F238E27FC236}">
                <a16:creationId xmlns:a16="http://schemas.microsoft.com/office/drawing/2014/main" id="{A5FB9084-B865-41CF-9BF5-77C0E51F6E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3551176"/>
              </p:ext>
            </p:extLst>
          </p:nvPr>
        </p:nvGraphicFramePr>
        <p:xfrm>
          <a:off x="337177" y="1533378"/>
          <a:ext cx="4752346" cy="5050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urinio vietos rezervavimo ženklas 6">
            <a:extLst>
              <a:ext uri="{FF2B5EF4-FFF2-40B4-BE49-F238E27FC236}">
                <a16:creationId xmlns:a16="http://schemas.microsoft.com/office/drawing/2014/main" id="{AF9F0806-A936-436D-832B-BD37785522AF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3389245342"/>
              </p:ext>
            </p:extLst>
          </p:nvPr>
        </p:nvGraphicFramePr>
        <p:xfrm>
          <a:off x="5238213" y="1587598"/>
          <a:ext cx="4468495" cy="4780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urinio vietos rezervavimo ženklas 8">
            <a:extLst>
              <a:ext uri="{FF2B5EF4-FFF2-40B4-BE49-F238E27FC236}">
                <a16:creationId xmlns:a16="http://schemas.microsoft.com/office/drawing/2014/main" id="{ADA9456E-6609-4853-B979-7390C75BE48C}"/>
              </a:ext>
            </a:extLst>
          </p:cNvPr>
          <p:cNvGraphicFramePr>
            <a:graphicFrameLocks/>
          </p:cNvGraphicFramePr>
          <p:nvPr/>
        </p:nvGraphicFramePr>
        <p:xfrm>
          <a:off x="528642" y="1457325"/>
          <a:ext cx="4814882" cy="479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Turinio vietos rezervavimo ženklas 6">
            <a:extLst>
              <a:ext uri="{FF2B5EF4-FFF2-40B4-BE49-F238E27FC236}">
                <a16:creationId xmlns:a16="http://schemas.microsoft.com/office/drawing/2014/main" id="{C1D82E10-1CC6-41A9-9933-77133E7A5A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4832524"/>
              </p:ext>
            </p:extLst>
          </p:nvPr>
        </p:nvGraphicFramePr>
        <p:xfrm>
          <a:off x="457081" y="1587598"/>
          <a:ext cx="4468495" cy="4780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94ADC69-5C71-4FCB-A985-2986A3643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9603"/>
            <a:ext cx="9613297" cy="1320795"/>
          </a:xfrm>
        </p:spPr>
        <p:txBody>
          <a:bodyPr>
            <a:normAutofit/>
          </a:bodyPr>
          <a:lstStyle/>
          <a:p>
            <a:pPr algn="ctr"/>
            <a:r>
              <a:rPr lang="lt-LT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1.10  Mokytojai dažnai išmėgina pamokose ką nors naujo</a:t>
            </a:r>
          </a:p>
        </p:txBody>
      </p:sp>
      <p:graphicFrame>
        <p:nvGraphicFramePr>
          <p:cNvPr id="7" name="Turinio vietos rezervavimo ženklas 6">
            <a:extLst>
              <a:ext uri="{FF2B5EF4-FFF2-40B4-BE49-F238E27FC236}">
                <a16:creationId xmlns:a16="http://schemas.microsoft.com/office/drawing/2014/main" id="{AC6002A4-66DA-4228-AF24-09A68D9BAB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717128"/>
              </p:ext>
            </p:extLst>
          </p:nvPr>
        </p:nvGraphicFramePr>
        <p:xfrm>
          <a:off x="290286" y="1625600"/>
          <a:ext cx="4570639" cy="4760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urinio vietos rezervavimo ženklas 6">
            <a:extLst>
              <a:ext uri="{FF2B5EF4-FFF2-40B4-BE49-F238E27FC236}">
                <a16:creationId xmlns:a16="http://schemas.microsoft.com/office/drawing/2014/main" id="{6657C064-1E3C-4DF6-9295-33BEA0658BDC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3562787771"/>
              </p:ext>
            </p:extLst>
          </p:nvPr>
        </p:nvGraphicFramePr>
        <p:xfrm>
          <a:off x="4992914" y="1625600"/>
          <a:ext cx="5124480" cy="4760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16968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CB2942A-0EB8-43CB-96AD-8DAA3872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9603"/>
            <a:ext cx="10339011" cy="1320795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1.11  Pamokų metu </a:t>
            </a:r>
            <a:r>
              <a:rPr lang="lt-LT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mokytojai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skatina mokinį savarankiškai kelti klausimus ir mąstyti</a:t>
            </a:r>
          </a:p>
        </p:txBody>
      </p:sp>
      <p:graphicFrame>
        <p:nvGraphicFramePr>
          <p:cNvPr id="7" name="Turinio vietos rezervavimo ženklas 6">
            <a:extLst>
              <a:ext uri="{FF2B5EF4-FFF2-40B4-BE49-F238E27FC236}">
                <a16:creationId xmlns:a16="http://schemas.microsoft.com/office/drawing/2014/main" id="{CEA00AF7-C09F-4FED-AFFB-8DEA3BB169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2445124"/>
              </p:ext>
            </p:extLst>
          </p:nvPr>
        </p:nvGraphicFramePr>
        <p:xfrm>
          <a:off x="261257" y="2160588"/>
          <a:ext cx="4599668" cy="4414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urinio vietos rezervavimo ženklas 6">
            <a:extLst>
              <a:ext uri="{FF2B5EF4-FFF2-40B4-BE49-F238E27FC236}">
                <a16:creationId xmlns:a16="http://schemas.microsoft.com/office/drawing/2014/main" id="{3FE662E9-00BC-4B86-A32C-C2C3C4D7D676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1020860284"/>
              </p:ext>
            </p:extLst>
          </p:nvPr>
        </p:nvGraphicFramePr>
        <p:xfrm>
          <a:off x="4860925" y="2160587"/>
          <a:ext cx="5023304" cy="4414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9079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ADDF8F8-7662-49F8-AB4C-0B2113F1B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9603"/>
            <a:ext cx="9932611" cy="1320795"/>
          </a:xfrm>
        </p:spPr>
        <p:txBody>
          <a:bodyPr>
            <a:normAutofit/>
          </a:bodyPr>
          <a:lstStyle/>
          <a:p>
            <a:pPr algn="ctr"/>
            <a:r>
              <a:rPr lang="lt-LT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1.12  Mokytojas yra mokinio pagalbininkas, patarėjas tyrinėjant aplinką</a:t>
            </a:r>
          </a:p>
        </p:txBody>
      </p:sp>
      <p:graphicFrame>
        <p:nvGraphicFramePr>
          <p:cNvPr id="5" name="Turinio vietos rezervavimo ženklas 6">
            <a:extLst>
              <a:ext uri="{FF2B5EF4-FFF2-40B4-BE49-F238E27FC236}">
                <a16:creationId xmlns:a16="http://schemas.microsoft.com/office/drawing/2014/main" id="{DE7F6390-4B1D-4281-AE59-581FB5493D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1671194"/>
              </p:ext>
            </p:extLst>
          </p:nvPr>
        </p:nvGraphicFramePr>
        <p:xfrm>
          <a:off x="246743" y="1930398"/>
          <a:ext cx="4686754" cy="4399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urinio vietos rezervavimo ženklas 6">
            <a:extLst>
              <a:ext uri="{FF2B5EF4-FFF2-40B4-BE49-F238E27FC236}">
                <a16:creationId xmlns:a16="http://schemas.microsoft.com/office/drawing/2014/main" id="{42988196-1A52-4AD0-B042-DA991F5EF571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1122116312"/>
              </p:ext>
            </p:extLst>
          </p:nvPr>
        </p:nvGraphicFramePr>
        <p:xfrm>
          <a:off x="5104272" y="2048385"/>
          <a:ext cx="4850889" cy="4399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50830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2AF2D0D-863C-4D6A-AC90-4DC4C0BF0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9603"/>
            <a:ext cx="10063239" cy="1320795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1.13 Skirdami užduotis, mokytojai atsižvelgia į mokinio poreikius, galimybes (užduotys pagal mokymosi lygius). </a:t>
            </a:r>
          </a:p>
        </p:txBody>
      </p:sp>
      <p:graphicFrame>
        <p:nvGraphicFramePr>
          <p:cNvPr id="5" name="Turinio vietos rezervavimo ženklas 6">
            <a:extLst>
              <a:ext uri="{FF2B5EF4-FFF2-40B4-BE49-F238E27FC236}">
                <a16:creationId xmlns:a16="http://schemas.microsoft.com/office/drawing/2014/main" id="{98231F02-EFAE-4FAD-81F6-A0D41B6EC7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949055"/>
              </p:ext>
            </p:extLst>
          </p:nvPr>
        </p:nvGraphicFramePr>
        <p:xfrm>
          <a:off x="232228" y="1930398"/>
          <a:ext cx="4737977" cy="4615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urinio vietos rezervavimo ženklas 6">
            <a:extLst>
              <a:ext uri="{FF2B5EF4-FFF2-40B4-BE49-F238E27FC236}">
                <a16:creationId xmlns:a16="http://schemas.microsoft.com/office/drawing/2014/main" id="{D58C8A64-0DA4-4074-96C2-1D709387F9BD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310148689"/>
              </p:ext>
            </p:extLst>
          </p:nvPr>
        </p:nvGraphicFramePr>
        <p:xfrm>
          <a:off x="4970206" y="1930398"/>
          <a:ext cx="4628696" cy="4615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5759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1E0742D-DE10-4C92-9DDA-F3AE175CB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9603"/>
            <a:ext cx="10063239" cy="1320795"/>
          </a:xfrm>
        </p:spPr>
        <p:txBody>
          <a:bodyPr>
            <a:normAutofit/>
          </a:bodyPr>
          <a:lstStyle/>
          <a:p>
            <a:pPr algn="ctr"/>
            <a:r>
              <a:rPr lang="lt-LT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1.14 Mokiniams patinka mokytojų vedamos integruotos pamokos.</a:t>
            </a:r>
          </a:p>
        </p:txBody>
      </p:sp>
      <p:graphicFrame>
        <p:nvGraphicFramePr>
          <p:cNvPr id="5" name="Turinio vietos rezervavimo ženklas 6">
            <a:extLst>
              <a:ext uri="{FF2B5EF4-FFF2-40B4-BE49-F238E27FC236}">
                <a16:creationId xmlns:a16="http://schemas.microsoft.com/office/drawing/2014/main" id="{942345D0-918B-48D4-9EE3-6DC291E2B7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2436364"/>
              </p:ext>
            </p:extLst>
          </p:nvPr>
        </p:nvGraphicFramePr>
        <p:xfrm>
          <a:off x="290286" y="1930398"/>
          <a:ext cx="4799685" cy="4484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urinio vietos rezervavimo ženklas 6">
            <a:extLst>
              <a:ext uri="{FF2B5EF4-FFF2-40B4-BE49-F238E27FC236}">
                <a16:creationId xmlns:a16="http://schemas.microsoft.com/office/drawing/2014/main" id="{DFA896FB-F6AA-49E4-9169-069F5370B425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2413093035"/>
              </p:ext>
            </p:extLst>
          </p:nvPr>
        </p:nvGraphicFramePr>
        <p:xfrm>
          <a:off x="5089525" y="1930398"/>
          <a:ext cx="4688656" cy="4484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4715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A44A13B-A5A4-43C4-AE17-299B02F37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609603"/>
            <a:ext cx="10150325" cy="1320795"/>
          </a:xfrm>
        </p:spPr>
        <p:txBody>
          <a:bodyPr>
            <a:normAutofit/>
          </a:bodyPr>
          <a:lstStyle/>
          <a:p>
            <a:pPr algn="ctr"/>
            <a:r>
              <a:rPr lang="lt-LT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1.15 Mokytojų vedamos pamokos skatina mokinį geriau mokytis, siekti pažangos</a:t>
            </a:r>
          </a:p>
        </p:txBody>
      </p:sp>
      <p:graphicFrame>
        <p:nvGraphicFramePr>
          <p:cNvPr id="5" name="Turinio vietos rezervavimo ženklas 6">
            <a:extLst>
              <a:ext uri="{FF2B5EF4-FFF2-40B4-BE49-F238E27FC236}">
                <a16:creationId xmlns:a16="http://schemas.microsoft.com/office/drawing/2014/main" id="{A3F96637-F74D-4200-8942-7AFC808945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3368931"/>
              </p:ext>
            </p:extLst>
          </p:nvPr>
        </p:nvGraphicFramePr>
        <p:xfrm>
          <a:off x="174170" y="1930398"/>
          <a:ext cx="4789715" cy="4644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urinio vietos rezervavimo ženklas 6">
            <a:extLst>
              <a:ext uri="{FF2B5EF4-FFF2-40B4-BE49-F238E27FC236}">
                <a16:creationId xmlns:a16="http://schemas.microsoft.com/office/drawing/2014/main" id="{B1F83720-BB6C-4F14-B567-08D2F9D9BCDF}"/>
              </a:ext>
            </a:extLst>
          </p:cNvPr>
          <p:cNvGraphicFramePr>
            <a:graphicFrameLocks noGrp="1"/>
          </p:cNvGraphicFramePr>
          <p:nvPr>
            <p:ph idx="2"/>
            <p:extLst>
              <p:ext uri="{D42A27DB-BD31-4B8C-83A1-F6EECF244321}">
                <p14:modId xmlns:p14="http://schemas.microsoft.com/office/powerpoint/2010/main" val="3044268829"/>
              </p:ext>
            </p:extLst>
          </p:nvPr>
        </p:nvGraphicFramePr>
        <p:xfrm>
          <a:off x="4963885" y="1930398"/>
          <a:ext cx="4991276" cy="4644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0155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02C9A1B-5E0E-4486-8BD6-4524EE86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Išvados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E02BA03-2B9E-4220-86F0-1EC1C7E75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1282045"/>
            <a:ext cx="8596667" cy="5495945"/>
          </a:xfrm>
        </p:spPr>
        <p:txBody>
          <a:bodyPr>
            <a:normAutofit fontScale="92500" lnSpcReduction="20000"/>
          </a:bodyPr>
          <a:lstStyle/>
          <a:p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Aukščiausia verte  mokiniai įvertino 1.7 teiginį (</a:t>
            </a:r>
            <a:r>
              <a:rPr lang="lt-LT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Mokytojai padeda, jei ko nors nesuprantu. </a:t>
            </a:r>
            <a:r>
              <a:rPr lang="lt-LT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r>
              <a:rPr lang="lt-LT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). </a:t>
            </a:r>
            <a:r>
              <a:rPr lang="lt-LT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Žemiausiai – 1.4 teiginį </a:t>
            </a:r>
            <a:r>
              <a:rPr lang="lt-LT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lt-LT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Aš nebijau pamokose daryti klaidų ar neteisingai atsakyti. </a:t>
            </a:r>
            <a:r>
              <a:rPr lang="lt-LT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r>
              <a:rPr lang="lt-LT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lt-LT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Aukščiausia verte tėvai įvertino 1.7 teiginį (</a:t>
            </a: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Mano vaiko mokytojai padeda jam, jei ko nors nesupranta. </a:t>
            </a:r>
            <a:r>
              <a:rPr lang="lt-LT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  <a:r>
              <a:rPr lang="lt-LT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lt-LT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Žemiausiai – 1.4 teiginį </a:t>
            </a: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(Mano vaikas nebijo pamokose daryti klaidų ar neteisingai atsakyti. </a:t>
            </a:r>
            <a:r>
              <a:rPr lang="lt-LT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3,1)</a:t>
            </a:r>
            <a:r>
              <a:rPr lang="lt-LT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Mokinių ir tėvų aukščiausia ir žemiausia verte įvertinti teiginiai sutampa.</a:t>
            </a:r>
          </a:p>
          <a:p>
            <a:r>
              <a:rPr lang="lt-LT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Mokinių ir tėvų apklausos verčių vidurkiai sutampa </a:t>
            </a:r>
            <a:r>
              <a:rPr lang="lt-LT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r>
              <a:rPr lang="lt-LT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Vertinant apklausos rezultatus pagal mokyklos veiklos kokybės vertinimo lygius, galima teigti, kad GM bruožas, </a:t>
            </a:r>
            <a:r>
              <a:rPr lang="lt-LT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dialogiškas ir tyrinėjantis ugdymasis ir mokymasis. Paremiantis mokymąsi ugdymas ir mokymas, atitinka 3 lygį (verta paskleisti pačioje mokykloje).</a:t>
            </a:r>
            <a:endParaRPr lang="lt-LT" sz="2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844795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364</TotalTime>
  <Words>775</Words>
  <Application>Microsoft Office PowerPoint</Application>
  <PresentationFormat>Plačiaekranė</PresentationFormat>
  <Paragraphs>95</Paragraphs>
  <Slides>21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7" baseType="lpstr">
      <vt:lpstr>Arial</vt:lpstr>
      <vt:lpstr>Calibri</vt:lpstr>
      <vt:lpstr>Times New Roman</vt:lpstr>
      <vt:lpstr>Trebuchet MS</vt:lpstr>
      <vt:lpstr>Wingdings 3</vt:lpstr>
      <vt:lpstr>Briaunota</vt:lpstr>
      <vt:lpstr>Dialogiškas ir tyrinėjantis ugdymasis ir mokymasis. Paremiantis mokymąsi ugdymas ir mokymas. </vt:lpstr>
      <vt:lpstr>                            Mokiniai                     Aukščiausios vertės </vt:lpstr>
      <vt:lpstr>                            Mokiniai                     Žemiausios vertės </vt:lpstr>
      <vt:lpstr>                               Tėvai                     Aukščiausios vertės</vt:lpstr>
      <vt:lpstr>                                 Tėvai                        Žemiausios vertės</vt:lpstr>
      <vt:lpstr>1.1 Mokytojų pamokos atrodo įdomios ir įvairios</vt:lpstr>
      <vt:lpstr>1.2 Mokytojai geba organizuoti įdomias pamokas</vt:lpstr>
      <vt:lpstr>1.3 Mokytojai moko mokinį spręsti gyvenimiškas problemas, ugdo įgūdžius, reikalingus gyvenimui </vt:lpstr>
      <vt:lpstr>1.4 Mokiniai nebijo pamokose daryti klaidų ar neteisingai atsakyti</vt:lpstr>
      <vt:lpstr>1.5 Mokytojai sudaro sąlygas mokiniui taisyti klaidas, iš jų mokytis</vt:lpstr>
      <vt:lpstr>1.6 Pamokų metu mokinys gali pasirodyti kuo geriau</vt:lpstr>
      <vt:lpstr>1.7 Mokytojai padeda, jei ko nors nesupranta mokinys</vt:lpstr>
      <vt:lpstr>1.8 Mokytojai su mokiniu aptaria, ką jis moka gerai, kur jis padarė pažangą ir kur turėtų pasitempti</vt:lpstr>
      <vt:lpstr>1.9 Mokinys pamokų metu gali eksperimentuoti, tyrinėti, ką nors pamatyti ar išbandyti, kad geriau suprastų</vt:lpstr>
      <vt:lpstr>1.10  Mokytojai dažnai išmėgina pamokose ką nors naujo</vt:lpstr>
      <vt:lpstr>1.11  Pamokų metu mokytojai skatina mokinį savarankiškai kelti klausimus ir mąstyti</vt:lpstr>
      <vt:lpstr>1.12  Mokytojas yra mokinio pagalbininkas, patarėjas tyrinėjant aplinką</vt:lpstr>
      <vt:lpstr>1.13 Skirdami užduotis, mokytojai atsižvelgia į mokinio poreikius, galimybes (užduotys pagal mokymosi lygius). </vt:lpstr>
      <vt:lpstr>1.14 Mokiniams patinka mokytojų vedamos integruotos pamokos.</vt:lpstr>
      <vt:lpstr>1.15 Mokytojų vedamos pamokos skatina mokinį geriau mokytis, siekti pažangos</vt:lpstr>
      <vt:lpstr>                             Išvados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RITA MIKULĖNIENĖ</dc:creator>
  <cp:lastModifiedBy>KĘSTUTIS AUGYS</cp:lastModifiedBy>
  <cp:revision>45</cp:revision>
  <dcterms:created xsi:type="dcterms:W3CDTF">2021-01-03T18:40:08Z</dcterms:created>
  <dcterms:modified xsi:type="dcterms:W3CDTF">2024-10-18T11:21:46Z</dcterms:modified>
</cp:coreProperties>
</file>